
<file path=[Content_Types].xml><?xml version="1.0" encoding="utf-8"?>
<Types xmlns="http://schemas.openxmlformats.org/package/2006/content-types">
  <Default Extension="gif" ContentType="image/gif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269" r:id="rId4"/>
    <p:sldId id="298" r:id="rId5"/>
    <p:sldId id="1110" r:id="rId6"/>
    <p:sldId id="257" r:id="rId7"/>
    <p:sldId id="262" r:id="rId8"/>
    <p:sldId id="263" r:id="rId9"/>
    <p:sldId id="275" r:id="rId10"/>
    <p:sldId id="259" r:id="rId11"/>
    <p:sldId id="265" r:id="rId12"/>
    <p:sldId id="264" r:id="rId13"/>
    <p:sldId id="261" r:id="rId14"/>
    <p:sldId id="260" r:id="rId15"/>
    <p:sldId id="1122" r:id="rId16"/>
    <p:sldId id="1116" r:id="rId17"/>
    <p:sldId id="1115" r:id="rId18"/>
    <p:sldId id="1109" r:id="rId19"/>
    <p:sldId id="266" r:id="rId20"/>
    <p:sldId id="1121" r:id="rId21"/>
    <p:sldId id="1120" r:id="rId22"/>
    <p:sldId id="436" r:id="rId23"/>
    <p:sldId id="437" r:id="rId24"/>
    <p:sldId id="438" r:id="rId25"/>
    <p:sldId id="944" r:id="rId26"/>
    <p:sldId id="1094" r:id="rId27"/>
    <p:sldId id="1114" r:id="rId28"/>
    <p:sldId id="1119" r:id="rId29"/>
    <p:sldId id="270" r:id="rId30"/>
    <p:sldId id="1113" r:id="rId31"/>
    <p:sldId id="1112" r:id="rId32"/>
    <p:sldId id="268" r:id="rId33"/>
    <p:sldId id="267" r:id="rId34"/>
    <p:sldId id="302" r:id="rId35"/>
    <p:sldId id="1111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7"/>
    <p:restoredTop sz="94543"/>
  </p:normalViewPr>
  <p:slideViewPr>
    <p:cSldViewPr snapToGrid="0" snapToObjects="1">
      <p:cViewPr varScale="1">
        <p:scale>
          <a:sx n="125" d="100"/>
          <a:sy n="125" d="100"/>
        </p:scale>
        <p:origin x="18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2" d="100"/>
        <a:sy n="12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25T07:34:20.7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1,'90'0,"-3"0,-17 0,0 0,12 0,-9 0,22 0,-21 0,8 0,-12 0,13 0,-10 0,9 0,1 0,-21 0,18 0,-21 0,1 0,-4 0,1 0,2 0,0 0,9 0,-20 7,9-6,-11 6,-9-7,7 0,-22 0,4 0,-15 0,0 5,10-4,-7 4,13-5,1 0,20 0,12 0,22 0,4 0,12 0,-23 0,-6 0,-31 0,-3 0,-16 0,-1 0,-7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25T07:33:28.9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1,'61'0,"1"0,6 0,-2 0,-14 0,1 0,23 0,2 0,-19 0,1 0,26 0,3 0,-6 0,-1 0,2 0,-3 0,-23 0,-3 0,9 0,-3 0,14 0,-20 0,-1 0,26 0,-12 0,-12 0,-7 0,9 0,-14 4,10-3,-18 3,12-4,0 0,-5 0,-6 0,-11 0,-10 0,-5 0,18 0,-14 0,27 0,-13 0,37 0,-3 0,23 0,0 0,3 0,-36 0,2 0,1 0,-1 0,-4 0,0 0,8 0,-1 0,-7 0,0 0,10 0,0 0,25 0,-16 0,-2 0,-5 0,2 0,-1 0,-10 0,20 0,-16 0,-17 0,7 0,-27 0,1 0,10 0,-9 0,1 0,7 0,-17 0,18 0,-10 0,-1 0,-4 0,2 0,-1 0,9 0,13 0,-10 0,24 0,-10 0,-5 0,6 0,-8 0,21 0,20 0,-8 0,5 0,-17 0,-8 0,-13 0,-11 0,-10 0,-5 0,-1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25T07:33:31.5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25T07:38:50.0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1288 165,'73'0,"-1"0,7 0,-1 0,-14 0,0 0,22 0,2 0,-6 0,3 0,-15 0,4 0,1 0,5 0,2 0,1 0,5 0,2 0,2 0,4 0,1 0,1 0,-1 0,0 0,0 0,2 0,0 0,-6 0,-24 0,-3 0,2 0,13 0,3 0,-1 0,-9 0,-1 0,1 0,3 0,1 0,2 0,8 0,2 0,-5 0,17 0,-4 0,2 0,0 0,-10-1,2 2,-21 2,2 2,-3-1,15-3,0 1,-15 1,3 1,-2 0,-3 1,-1-1,0-1,0-1,0-2,3 1,15 3,4 1,-3-2,-9-2,-2-1,2-1,17 1,3 0,-2 0,-11 0,-2 0,1 0,5 0,0 0,0 0,-6 0,-1 0,-1 0,1 0,0 0,1 0,-1 0,0 0,0 0,0 0,0 0,0 0,0 0,1 0,-2 0,-5 0,-1 0,1 0,4 0,1 0,-1 0,-3 0,-2 0,0 0,1 0,-1 0,1 0,4 3,1 2,0-1,-5 1,-1-1,0 2,0 2,0 1,2 0,10 1,2-1,-2 0,-9 0,-2 0,2-1,10 2,3 0,-2-2,-7-2,0-2,0 1,0 3,0 1,0-2,1-5,-1-3,-1 3,-2 5,-2 2,-6-2,2-5,-2-1,24 5,-8-1,-23-5,11 0,4 0,7 0,-32 0,1 0,40 0,-12 0,9 0,-21 0,8 0,-22 0,-3 0,-1 0,9 0,15 0,-11 0,1 0,-3 0,13 0,-7 0,-8 0,-3 0,7 0,1 0,3 0,-1 0,-13 0,1 0,23 0,0 0,-18 0,-3 0,3 0,-3 0,30 0,-16 0,22-8,0 5,-41-5,1-1,1 8,1-1,7-7,-1 0,37 7,-31-3,-2 0,24 5,-35 0,1 0,-1 0,-5 0,4 0,9 0,-31 0,-3 0,15 0,-8 6,5 2,-13 4,5 2,-8-2,9 2,-7-2,6 2,1-7,-7 4,6-10,1 11,1-4,-6 0,12-1,-12-7,15 6,0-4,-9 5,-1-7,-1 0,-6 0,15 0,-6 0,-7 0,2 0,-12 0,6 0,-6 0,-2 0,-2 0,1 0,1 0,13 0,-16 0,26 0,-26 0,18 0,-20 0,5 0,-1 9,2 3,5 12,2 0,0 1,-6-7,-1 6,-8-12,2 5,-2-6,-4 4,4-4,-9 11,3-10,-4 12,6-6,-5 8,10-1,-9 8,3-6,1 7,-5-1,10-6,-3 15,5-15,-5 7,3-9,-10 0,5-6,-6-2,0-2,0 1,0 1,0 2,0-7,-5 8,-1-8,-4 3,-1-5,0 1,-4 0,-4 0,-4 1,4-1,-4-4,10 2,-4-3,2 5,3-6,-8 0,1-5,-13 0,-3 0,-9 0,8 0,-6 0,15 0,-7 0,9 0,6 0,2 0,1 0,-2 0,-5 0,-11 0,-2 0,-8 0,0 0,9 0,1 0,9 0,-1 0,1 0,0 0,0 0,-9 0,-2 0,1 0,1 0,9 0,0 0,6 0,2 0,1 0,-15 0,-4 0,-14 0,5 0,-10 0,-3 0,-10 0,0 0,10 0,3 0,10 0,0 0,0 0,0 0,0 0,-10 0,-3 0,0 0,-19-8,16 6,-19-7,12 9,0 0,0 0,1 0,9 0,3-6,10 4,-1-4,-9 6,8 0,-9 0,1 0,8 0,-19 0,19 0,-8 0,18 0,-6 0,6 0,-18 0,-3 0,-10 0,0 0,-11 0,8 0,-21 0,21 0,1 0,15 0,10 0,8 0,-6 0,6 0,-18 0,-3 0,-21 0,8 0,-9 0,12 0,0 0,10 0,11 0,4 0,15 0,0 0,3 0,-3 0,-9 0,-8 0,-10 0,-3 0,-9 0,-1 0,-12 0,-3 0,-12 0,0 0,0 0,12 0,-9 0,21 0,-9 0,12 0,19 0,-4 0,6 0,-11 0,-22 0,9 0,-21 0,22 0,0 0,15 0,10 0,-1-13,1 9,0-9,-10 13,-15-8,-1 6,-20-7,8 9,28 0,0 0,-44 0,43 0,3 0,-5 0,9 0,37 0,-6 0,-2 0,-14 0,12 0,-19 0,10 0,1 0,4 0,7 0,0 0,-26 0,6 0,-16 0,9 0,-9 0,8 0,-9 0,1 0,8 0,-9 0,26 0,-21 0,26 0,-19 0,24 0,-13 0,11 0,-13 0,1 0,-3 0,-8 0,0 0,-10 0,16 0,-15 0,26 0,-15 0,15 0,-7 0,1 0,-3 0,-8 0,8 0,-6 0,15 0,-15 7,6-5,-8 11,0-5,0 0,-22 6,6-11,1 1,-2 0,-17-4,12 0,-2 0,-31 0,37 0,-1 0,7-1,0 2,2 3,1 0,-41-2,0 6,0 1,0-7,0 6,12-8,-9 0,21 0,1 0,-21 0,1 0,35 0,-3 0,-22 0,3 0,-8 0,10 0,-1 0,-14 0,34 0,-1 0,1 0,2 0,-41 8,22-6,-4 7,29-9,-7 0,0 0,-3 0,-10 0,0 0,-12 0,-2 0,-1 0,29 0,1 0,-22 0,16 0,-2 0,-26 0,33 0,-1 0,-40 0,0 0,0 0,0 0,40 0,0 0,-43 0,42 0,2 0,-29 0,-9 0,40 0,-5 0,12 0,-4 0,-19 0,0 0,0 0,0 0,0 0,0 0,0-8,0 6,11-5,-9-1,9 7,-11-7,0 8,0 0,10 0,-7 0,7 0,0 0,3-13,10 10,0-10,0 13,-10 0,-3 0,-10 0,10 0,-19-9,16 7,-8-6,3 1,8 5,-9-6,-1 8,10 0,-7 0,7 0,0 0,-7 0,7-7,0-2,-7 0,7-5,-10 12,0-13,11 7,-9-1,27-3,-14 4,31 0,-11-4,20 11,-5-10,1 1,4-2,-10-4,10 5,-5-1,6 2,1-1,-6 0,3-6,-2 5,2-12,3 12,-3-12,1 5,0-6,0 6,0 2,1 0,5 5,-5-5,10 1,-8 4,7-14,-2 12,4-8,0 0,0 9,0-15,0 9,0-6,6-9,1 7,7-7,-2 9,1-1,-6 1,4 0,-5 6,6-4,-1 10,1-10,0 4,0-6,1-1,5 1,-5 6,4 2,0 0,-10 5,4-5,-11-1,12 11,10-17,24 13,0-11,18 6,-17 1,7-1,-10 1,-9 2,7-2,-7 8,9-6,10 11,-7-4,17-2,-17 6,-2-11,-3 12,-21-5,11 1,-20 3,11-4,-4 1,6 3,8-10,13 11,11-6,9 7,1 0,-10 0,-12 0,-11 0,-15 0,-2 0,-6-11,1-3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25T07:39:08.2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903 533,'-69'0,"12"0,-8 0,9 0,-1 6,11 1,4 8,15 3,-7-3,9 9,6-11,-16 21,12-4,-14 8,-1 7,10-17,-19 19,19-19,-3 8,7-11,10 0,-3-6,4 4,2-10,-1 10,6-4,-5-1,10 6,-9-6,8 7,-3-6,-1 5,5 3,-5 0,6 15,0-15,0 15,0-7,0 1,0-3,0-8,0 0,0 0,0 9,0-7,0 7,6-9,1 0,6 8,0-6,1 15,-1-15,0 7,0-9,5-6,1 5,6-4,0-1,9 7,1-5,9 2,0 5,10-19,-27 9,22-10,-24 4,4 1,3 0,-5 0,18 2,2-7,29-1,-27 0,28-6,-9 14,-8-6,16 8,-29-9,17 0,-18-8,30 0,-16 0,19 7,-12-5,-1 13,-9-13,-3 5,-10-7,10 0,-22 0,18 0,-29 0,31 0,-14 0,16 0,0 0,2 0,1 0,-3 0,0 0,-16 0,14 0,-6 0,10 0,37 0,-38 0,3 0,-2 0,-20 0,27 0,3 0,-7 0,7 0,2 0,5 0,-20 1,-1-2,18-14,-2 12,-22-12,-4 15,3 0,2 0,-8-5,11 4,-18-4,44 5,-26 0,26 0,-7-8,0 6,0-7,-5 9,19 0,-10 0,-21 0,0 0,30 0,-28 0,0 0,21 0,0 0,-1 0,-3 0,-8 0,0 0,16 0,17 0,1 0,-42 0,-2 0,18 0,17 0,-38 0,16 0,-12 0,-8 0,9 0,-12 0,11 0,-7 0,-8 0,1 0,-11-13,15 10,0-10,0 6,0 6,10-6,-16-4,24 8,-32-8,14 11,-11 0,-12 0,4 0,-14 0,6 0,-1-5,-2-7,6-1,-6-6,12 7,-8 0,6-6,3 4,-7-4,6 6,-9-5,10 9,-7-8,1 10,-5-11,-13 5,8-5,-11-5,0 8,11-14,-8 15,13-4,-10 0,0 5,0-12,-6 12,0-5,0 0,0 4,0-9,0 11,0-11,0 9,0-4,0-13,0 14,0-20,0 9,0 6,0-20,0 12,0-15,0 8,0 3,0 8,0 6,0 2,0-1,0 6,0-16,0 8,0-19,0 12,0-7,-5 16,4-6,-9 5,8-6,-3-9,5 7,0 0,0 10,0 0,0 4,0-10,-5 4,-8-6,-5 11,-8-9,1 15,0-16,-9 16,-1-4,-1 1,-6 2,6-17,-8 3,0 7,0-10,0 16,8-10,-6-1,15 6,-15-6,6 7,-8 0,0 5,-10-5,-3 5,-22-9,10 1,-22-1,21 1,1 6,5-4,25 14,-13-7,25 8,-7-5,9 3,6-4,-13 6,11 0,-21 0,7 0,-19-7,7 5,-17-13,17 13,-17-5,17 0,-17 6,7-13,0 12,-19-14,16 6,-31 0,9-6,-12 6,12-1,-9-5,32 14,-18-14,31 14,-9-6,20 3,-7-3,6 1,-8-7,0 13,0-6,-10 0,7-2,-7 0,10-4,0 12,0-13,8 13,-16-6,22 2,-32 3,24-3,-27 5,19 0,-19-8,-3 6,-2-5,1 7,5 0,17 0,-7 0,10 0,0 0,8 0,-6 0,6 0,-8 0,9 0,-7 0,14 0,-14 0,15 0,-7 0,1 0,5 0,-14 0,7 0,-19 7,-3 3,0-1,-7 6,7-6,0 7,3-7,10 4,0-5,0 6,0 1,-10 0,7-6,-17 6,17-7,-7 7,10 0,0-7,8 4,-6-10,15 9,-7-4,9 5,0-5,6 3,-5-9,12 9,-5-9,1 13,5-12,-5 12,1-8,3 5,-4-1,6 1,-1-1,-6-4,5 3,-12-2,5 5,-6 0,6 0,-4 0,4 0,-6 0,-1 1,1-1,6 0,-4-6,10 4,-4-9,2 8,3-8,-10 14,3-2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25T07:39:14.7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C6F3D-9680-A044-A4C1-713A7D2D6BFB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736D1B-FB51-634F-BCE3-9CA0371401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58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36D1B-FB51-634F-BCE3-9CA03714016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33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B507AA-279F-BC4E-BEBD-A04CCD73CA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3788A2-BE7E-2C43-B35B-EB23250ED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5848B4-4BD6-4149-A453-536B81FA4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4EC-F784-2A48-97DF-C68C9D86C034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9A751F-D06E-7949-8F2A-9D691949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A84C17-9C33-DF40-A49E-9A6DF6E6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5FF4-AF94-314D-B76A-3C2195B3A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8927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5B1C51-63D2-C24F-B7F1-9258BBD8E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949B265-E95F-7648-9DEE-6C688035F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E8C1FB-1245-A644-B016-ADB8D164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4EC-F784-2A48-97DF-C68C9D86C034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5BDFAB-1A2B-F44F-9210-CB82D1856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F2195E-9441-B443-AE21-81FDB121E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5FF4-AF94-314D-B76A-3C2195B3A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192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27DE745-1B70-4B48-A3F5-1246574FB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9BFA4CA-F92C-4F49-887F-0A92F7E112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8D114E-A7A6-B948-8D59-9E2FD6EE5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4EC-F784-2A48-97DF-C68C9D86C034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1D35B0-F05D-B645-A226-7AC48398B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C8FF5B-03E6-784F-B69D-9172E80B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5FF4-AF94-314D-B76A-3C2195B3A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4546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896748" y="6256370"/>
            <a:ext cx="4404903" cy="330852"/>
          </a:xfrm>
          <a:prstGeom prst="rect">
            <a:avLst/>
          </a:prstGeom>
        </p:spPr>
        <p:txBody>
          <a:bodyPr wrap="square" lIns="68571" tIns="34286" rIns="68571" bIns="34286">
            <a:spAutoFit/>
          </a:bodyPr>
          <a:lstStyle/>
          <a:p>
            <a:pPr algn="ctr"/>
            <a:r>
              <a:rPr lang="id-ID" sz="900" dirty="0" err="1">
                <a:solidFill>
                  <a:schemeClr val="accent1"/>
                </a:solidFill>
                <a:latin typeface="Montserrat Light" panose="00000400000000000000" pitchFamily="50" charset="0"/>
                <a:cs typeface="Lato Light"/>
              </a:rPr>
              <a:t>https</a:t>
            </a:r>
            <a:r>
              <a:rPr lang="id-ID" sz="900" dirty="0">
                <a:solidFill>
                  <a:schemeClr val="accent1"/>
                </a:solidFill>
                <a:latin typeface="Montserrat Light" panose="00000400000000000000" pitchFamily="50" charset="0"/>
                <a:cs typeface="Lato Light"/>
              </a:rPr>
              <a:t>://</a:t>
            </a:r>
            <a:r>
              <a:rPr lang="id-ID" sz="900" dirty="0" err="1">
                <a:solidFill>
                  <a:schemeClr val="accent1"/>
                </a:solidFill>
                <a:latin typeface="Montserrat Light" panose="00000400000000000000" pitchFamily="50" charset="0"/>
                <a:cs typeface="Lato Light"/>
              </a:rPr>
              <a:t>gdprfolder.eu</a:t>
            </a:r>
            <a:endParaRPr lang="id-ID" sz="900" dirty="0">
              <a:solidFill>
                <a:schemeClr val="accent1"/>
              </a:solidFill>
              <a:latin typeface="Montserrat Light" panose="00000400000000000000" pitchFamily="50" charset="0"/>
              <a:cs typeface="Lato Light"/>
            </a:endParaRPr>
          </a:p>
          <a:p>
            <a:pPr algn="ctr"/>
            <a:r>
              <a:rPr lang="en-US" sz="800" dirty="0">
                <a:solidFill>
                  <a:schemeClr val="tx2"/>
                </a:solidFill>
                <a:latin typeface="Montserrat Light" panose="00000400000000000000" pitchFamily="50" charset="0"/>
                <a:cs typeface="Lato Light"/>
              </a:rPr>
              <a:t>© </a:t>
            </a:r>
            <a:r>
              <a:rPr lang="fr-FR" sz="800" dirty="0">
                <a:solidFill>
                  <a:schemeClr val="tx2"/>
                </a:solidFill>
                <a:latin typeface="Montserrat Light" panose="00000400000000000000" pitchFamily="50" charset="0"/>
                <a:cs typeface="Lato Light"/>
              </a:rPr>
              <a:t>2018 GDPRFOLDER.EU SPRL </a:t>
            </a:r>
            <a:r>
              <a:rPr lang="en-US" sz="800" dirty="0">
                <a:solidFill>
                  <a:schemeClr val="tx2"/>
                </a:solidFill>
                <a:latin typeface="Montserrat Light" panose="00000400000000000000" pitchFamily="50" charset="0"/>
                <a:cs typeface="Lato Light"/>
              </a:rPr>
              <a:t>All Rights Reserved. </a:t>
            </a:r>
            <a:endParaRPr lang="id-ID" sz="800" dirty="0">
              <a:solidFill>
                <a:schemeClr val="tx2"/>
              </a:solidFill>
              <a:latin typeface="Montserrat Light" panose="00000400000000000000" pitchFamily="50" charset="0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826739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e de titr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e du titre"/>
          <p:cNvSpPr txBox="1">
            <a:spLocks noGrp="1"/>
          </p:cNvSpPr>
          <p:nvPr>
            <p:ph type="title"/>
          </p:nvPr>
        </p:nvSpPr>
        <p:spPr>
          <a:xfrm>
            <a:off x="914400" y="1122363"/>
            <a:ext cx="103632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21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4418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974602" y="5655977"/>
            <a:ext cx="310687" cy="229965"/>
          </a:xfrm>
          <a:prstGeom prst="rect">
            <a:avLst/>
          </a:prstGeom>
          <a:ln w="3175">
            <a:round/>
          </a:ln>
        </p:spPr>
        <p:txBody>
          <a:bodyPr lIns="57150" tIns="57150" rIns="57150" bIns="57150"/>
          <a:lstStyle>
            <a:lvl1pPr defTabSz="457200">
              <a:defRPr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4453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e du titre"/>
          <p:cNvSpPr txBox="1">
            <a:spLocks noGrp="1"/>
          </p:cNvSpPr>
          <p:nvPr>
            <p:ph type="title"/>
          </p:nvPr>
        </p:nvSpPr>
        <p:spPr>
          <a:xfrm>
            <a:off x="609600" y="452033"/>
            <a:ext cx="8509000" cy="504948"/>
          </a:xfrm>
          <a:prstGeom prst="rect">
            <a:avLst/>
          </a:prstGeom>
        </p:spPr>
        <p:txBody>
          <a:bodyPr lIns="0" tIns="0" rIns="0" bIns="0"/>
          <a:lstStyle>
            <a:lvl1pPr defTabSz="457200">
              <a:lnSpc>
                <a:spcPct val="100000"/>
              </a:lnSpc>
              <a:defRPr sz="3200" b="1">
                <a:solidFill>
                  <a:srgbClr val="0A00B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Texte du titre</a:t>
            </a:r>
          </a:p>
        </p:txBody>
      </p:sp>
      <p:sp>
        <p:nvSpPr>
          <p:cNvPr id="21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225997" y="6406786"/>
            <a:ext cx="356405" cy="264253"/>
          </a:xfrm>
          <a:prstGeom prst="rect">
            <a:avLst/>
          </a:prstGeom>
        </p:spPr>
        <p:txBody>
          <a:bodyPr lIns="91437" tIns="91437" rIns="91437" bIns="91437"/>
          <a:lstStyle>
            <a:lvl1pPr defTabSz="457200">
              <a:defRPr>
                <a:solidFill>
                  <a:srgbClr val="9494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831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471E22-B785-6A47-AEF3-C9B050E12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9E378E-1ABB-3E4B-BC77-2FB70A5F3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9BE325-5B0B-A249-8CFE-92F05ADA3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4EC-F784-2A48-97DF-C68C9D86C034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D2043B-B685-6840-8425-49FC69552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6C916A-7E44-424C-96C4-770C406E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5FF4-AF94-314D-B76A-3C2195B3A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413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F2D75-7F90-1245-8F15-2424222E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71C719-974D-7649-ACB4-93B5E51B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7A3C4B-D57A-C34A-BD04-DC0D05A02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4EC-F784-2A48-97DF-C68C9D86C034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D74B3A-3CD3-5647-81DE-B1FCCA300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76AF3B-2188-9A45-A4AE-E9F2DE2C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5FF4-AF94-314D-B76A-3C2195B3A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2012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2B96F7-756E-A24C-8183-9A8E0EF6C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FC31DA-6815-4D48-BE2D-C5AF736B26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A0EE7E-C018-5549-A178-9A4155087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84A75D-4B3B-8545-9AB2-6CBE93268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4EC-F784-2A48-97DF-C68C9D86C034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E840B4-5DAB-D648-83EE-A31DA739A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217369-CA02-E945-AF2F-AFC1118A6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5FF4-AF94-314D-B76A-3C2195B3A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2879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52551B-2E40-0342-9EAA-477C9292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F2CBFF-2F04-EA4E-A117-402A460D4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77EB99-30E3-8147-9209-2A6207E5E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5D6656E-95AB-8149-B122-78C847CF6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14447DB-672D-9D4D-8777-9F9699FC35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BD31A86-FA7D-AE4E-A235-5066AF910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4EC-F784-2A48-97DF-C68C9D86C034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93536F7-C5AB-E242-BE40-9FAF0B277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FED786E-285D-9549-8FFC-522D98800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5FF4-AF94-314D-B76A-3C2195B3A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40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AD2698-12C1-964B-8EA4-531260843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17E95F5-197C-B449-88F0-CD2E1600E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4EC-F784-2A48-97DF-C68C9D86C034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9490C87-2546-1A47-9E41-5637D4199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17BC20-4244-9946-9BAC-794C8514D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5FF4-AF94-314D-B76A-3C2195B3A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77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5325C88-E73E-A54C-BD68-52434A11E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4EC-F784-2A48-97DF-C68C9D86C034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BF56D4F-47B4-9B4D-A132-8675B07B5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DEC1B6-08FD-0546-8F6C-B9AB09B37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5FF4-AF94-314D-B76A-3C2195B3A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4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00C515-7E31-0240-92D8-CCF2F4C13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414FD0-A597-C94E-8A95-563F7C8EC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4AC55F-D3E7-CC4B-871B-00AA3C23CD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114937A-C198-1248-8411-D640FB54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4EC-F784-2A48-97DF-C68C9D86C034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72F0FA-84A3-D54C-9118-F90F14564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57C5F6-E077-5A4F-9CDF-22487DCF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5FF4-AF94-314D-B76A-3C2195B3A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8256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27E8CB-8691-314F-8A50-A3903D3CF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15D30D0-463D-804F-A675-36350AD50E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320D9D-2ED1-4749-8691-1A51F01CE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B25B298-9155-6B4F-8773-12C1896A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4EC-F784-2A48-97DF-C68C9D86C034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977EAA-517F-4D44-82F0-56414C490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F6730B-6471-1C48-A154-935D49807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5FF4-AF94-314D-B76A-3C2195B3A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662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42663BD-404B-8B43-97D8-B2E33820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EE4D44-C627-BC4B-B251-910E785AC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6BA6F3-E771-F341-82D4-003D2DE73C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64EC-F784-2A48-97DF-C68C9D86C034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BDC6C7-37DD-D746-B6B5-F7A06CC7C5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7656CD-BBD5-D840-8284-3E7959C39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5FF4-AF94-314D-B76A-3C2195B3A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86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customXml" Target="../ink/ink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customXml" Target="../ink/ink5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4.tiff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board_worker_custom_22312 (1).mov">
            <a:hlinkClick r:id="" action="ppaction://media"/>
            <a:extLst>
              <a:ext uri="{FF2B5EF4-FFF2-40B4-BE49-F238E27FC236}">
                <a16:creationId xmlns:a16="http://schemas.microsoft.com/office/drawing/2014/main" id="{23109C86-8BC8-4B42-B287-056B3CC424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8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993130-E88F-0044-9D33-94545B4E3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28" y="2766218"/>
            <a:ext cx="370863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FFFF00"/>
                </a:solidFill>
              </a:rPr>
              <a:t>Data </a:t>
            </a:r>
            <a:r>
              <a:rPr lang="fr-FR" dirty="0" err="1">
                <a:solidFill>
                  <a:srgbClr val="FFFF00"/>
                </a:solidFill>
              </a:rPr>
              <a:t>breach</a:t>
            </a:r>
            <a:br>
              <a:rPr lang="fr-FR" dirty="0">
                <a:solidFill>
                  <a:srgbClr val="FFFF00"/>
                </a:solidFill>
              </a:rPr>
            </a:br>
            <a:r>
              <a:rPr lang="fr-FR" dirty="0">
                <a:solidFill>
                  <a:srgbClr val="FFFF00"/>
                </a:solidFill>
              </a:rPr>
              <a:t>pour</a:t>
            </a:r>
            <a:br>
              <a:rPr lang="fr-FR" dirty="0">
                <a:solidFill>
                  <a:srgbClr val="FFFF00"/>
                </a:solidFill>
              </a:rPr>
            </a:br>
            <a:r>
              <a:rPr lang="fr-FR" dirty="0">
                <a:solidFill>
                  <a:srgbClr val="FFFF00"/>
                </a:solidFill>
              </a:rPr>
              <a:t> 100.000 habitants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AB4611-9B42-D644-B24C-F7EC1FBDE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273" y="0"/>
            <a:ext cx="7296727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8E61E4A4-E4E0-3D48-AB5F-9F811A6D0A44}"/>
                  </a:ext>
                </a:extLst>
              </p14:cNvPr>
              <p14:cNvContentPartPr/>
              <p14:nvPr/>
            </p14:nvContentPartPr>
            <p14:xfrm>
              <a:off x="5321280" y="5498653"/>
              <a:ext cx="1870560" cy="3600"/>
            </p14:xfrm>
          </p:contentPart>
        </mc:Choice>
        <mc:Fallback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8E61E4A4-E4E0-3D48-AB5F-9F811A6D0A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7640" y="5391013"/>
                <a:ext cx="197820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5C8550F6-3101-3545-A56E-820EFF7D7B49}"/>
                  </a:ext>
                </a:extLst>
              </p14:cNvPr>
              <p14:cNvContentPartPr/>
              <p14:nvPr/>
            </p14:nvContentPartPr>
            <p14:xfrm>
              <a:off x="3130680" y="6989773"/>
              <a:ext cx="360" cy="360"/>
            </p14:xfrm>
          </p:contentPart>
        </mc:Choice>
        <mc:Fallback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5C8550F6-3101-3545-A56E-820EFF7D7B4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77040" y="6881773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8766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DB22D8-374C-E741-A42D-A1AA73C3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D31F71-0295-E44D-9C71-9539ABC30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2635B09-C83C-4B41-8C30-6FA731232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FB8D61-E292-904B-810D-5BFC68B53153}"/>
              </a:ext>
            </a:extLst>
          </p:cNvPr>
          <p:cNvSpPr/>
          <p:nvPr/>
        </p:nvSpPr>
        <p:spPr>
          <a:xfrm>
            <a:off x="4010492" y="2967335"/>
            <a:ext cx="4171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Votre texte ici</a:t>
            </a:r>
          </a:p>
        </p:txBody>
      </p:sp>
      <p:sp>
        <p:nvSpPr>
          <p:cNvPr id="6" name="Flèche vers le bas 5">
            <a:extLst>
              <a:ext uri="{FF2B5EF4-FFF2-40B4-BE49-F238E27FC236}">
                <a16:creationId xmlns:a16="http://schemas.microsoft.com/office/drawing/2014/main" id="{321A1A92-998F-C942-8C4D-5A9384F2CCA9}"/>
              </a:ext>
            </a:extLst>
          </p:cNvPr>
          <p:cNvSpPr/>
          <p:nvPr/>
        </p:nvSpPr>
        <p:spPr>
          <a:xfrm>
            <a:off x="838200" y="2885440"/>
            <a:ext cx="208280" cy="68072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484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86F589-6A79-184D-B222-D0A0A19AD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E96E96-B59A-0644-AA90-68857A0A2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637036-355E-CF40-BE94-8DF23E95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13"/>
            <a:ext cx="12192000" cy="6825973"/>
          </a:xfrm>
          <a:prstGeom prst="rect">
            <a:avLst/>
          </a:prstGeom>
        </p:spPr>
      </p:pic>
      <p:sp>
        <p:nvSpPr>
          <p:cNvPr id="5" name="Flèche vers le bas 4">
            <a:extLst>
              <a:ext uri="{FF2B5EF4-FFF2-40B4-BE49-F238E27FC236}">
                <a16:creationId xmlns:a16="http://schemas.microsoft.com/office/drawing/2014/main" id="{1CFF4A19-C2DF-CF47-83DB-E9CEF2D10571}"/>
              </a:ext>
            </a:extLst>
          </p:cNvPr>
          <p:cNvSpPr/>
          <p:nvPr/>
        </p:nvSpPr>
        <p:spPr>
          <a:xfrm>
            <a:off x="1051560" y="2519680"/>
            <a:ext cx="208280" cy="68072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23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3A9401-7235-3740-8BC7-7798B2E7B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A32529-6004-9F47-B834-CADF9F458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656C95-2227-0D4C-95BD-D39FBE54C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10B3E086-4F23-784E-8E08-80F5EC3EE0EC}"/>
                  </a:ext>
                </a:extLst>
              </p14:cNvPr>
              <p14:cNvContentPartPr/>
              <p14:nvPr/>
            </p14:nvContentPartPr>
            <p14:xfrm>
              <a:off x="5422647" y="3902607"/>
              <a:ext cx="6409440" cy="531360"/>
            </p14:xfrm>
          </p:contentPart>
        </mc:Choice>
        <mc:Fallback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10B3E086-4F23-784E-8E08-80F5EC3EE0E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69007" y="3794967"/>
                <a:ext cx="6517080" cy="74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6D9A58C2-E550-314C-9928-97445829DFB3}"/>
                  </a:ext>
                </a:extLst>
              </p14:cNvPr>
              <p14:cNvContentPartPr/>
              <p14:nvPr/>
            </p14:nvContentPartPr>
            <p14:xfrm>
              <a:off x="380847" y="4226967"/>
              <a:ext cx="2530080" cy="815400"/>
            </p14:xfrm>
          </p:contentPart>
        </mc:Choice>
        <mc:Fallback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6D9A58C2-E550-314C-9928-97445829DF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847" y="4119327"/>
                <a:ext cx="2637720" cy="10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BC97DE3F-3F37-0C4B-BA26-A09B12CAAABD}"/>
                  </a:ext>
                </a:extLst>
              </p14:cNvPr>
              <p14:cNvContentPartPr/>
              <p14:nvPr/>
            </p14:nvContentPartPr>
            <p14:xfrm>
              <a:off x="656967" y="114327"/>
              <a:ext cx="360" cy="360"/>
            </p14:xfrm>
          </p:contentPart>
        </mc:Choice>
        <mc:Fallback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BC97DE3F-3F37-0C4B-BA26-A09B12CAAAB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2967" y="6687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01E8AC0E-DC56-DB43-9F5C-510C67FFD39A}"/>
              </a:ext>
            </a:extLst>
          </p:cNvPr>
          <p:cNvSpPr txBox="1"/>
          <p:nvPr/>
        </p:nvSpPr>
        <p:spPr>
          <a:xfrm>
            <a:off x="8478982" y="1149927"/>
            <a:ext cx="2568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rgbClr val="FF0000"/>
                </a:solidFill>
              </a:rPr>
              <a:t>En France </a:t>
            </a:r>
          </a:p>
        </p:txBody>
      </p:sp>
    </p:spTree>
    <p:extLst>
      <p:ext uri="{BB962C8B-B14F-4D97-AF65-F5344CB8AC3E}">
        <p14:creationId xmlns:p14="http://schemas.microsoft.com/office/powerpoint/2010/main" val="674531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22921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27450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BC4875EA-3A41-314D-AEBA-EED60F8CF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8736" y="0"/>
            <a:ext cx="12672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41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395F39-ABDF-5048-BC73-E594C32B5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17842"/>
            <a:ext cx="10363200" cy="1082357"/>
          </a:xfrm>
        </p:spPr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LE RGPD EN BELGIQUE?</a:t>
            </a:r>
          </a:p>
        </p:txBody>
      </p:sp>
      <p:pic>
        <p:nvPicPr>
          <p:cNvPr id="7" name="Image 6" descr="Une image contenant parapluie, accessoire&#10;&#10;Description générée automatiquement">
            <a:extLst>
              <a:ext uri="{FF2B5EF4-FFF2-40B4-BE49-F238E27FC236}">
                <a16:creationId xmlns:a16="http://schemas.microsoft.com/office/drawing/2014/main" id="{0B968D13-3C34-A14C-AEF8-32AF5DD46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1982470"/>
            <a:ext cx="635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87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3F0E72-C76D-1E42-8338-6689C6412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583F03-97F3-F849-95B0-89147293694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3B3FABA7-ED22-4149-A2A0-6339BAC3D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2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Nouvelle(s) loi(s)"/>
          <p:cNvSpPr txBox="1">
            <a:spLocks noGrp="1"/>
          </p:cNvSpPr>
          <p:nvPr>
            <p:ph type="title"/>
          </p:nvPr>
        </p:nvSpPr>
        <p:spPr>
          <a:xfrm>
            <a:off x="2209800" y="-69882"/>
            <a:ext cx="7772400" cy="1242495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FFFF00"/>
                </a:solidFill>
              </a:rPr>
              <a:t>Nouvelle(s) </a:t>
            </a:r>
            <a:r>
              <a:rPr dirty="0" err="1">
                <a:solidFill>
                  <a:srgbClr val="FFFF00"/>
                </a:solidFill>
              </a:rPr>
              <a:t>loi</a:t>
            </a:r>
            <a:r>
              <a:rPr dirty="0">
                <a:solidFill>
                  <a:srgbClr val="FFFF00"/>
                </a:solidFill>
              </a:rPr>
              <a:t>(s)</a:t>
            </a:r>
          </a:p>
        </p:txBody>
      </p:sp>
      <p:sp>
        <p:nvSpPr>
          <p:cNvPr id="312" name="Loi du 30/7/2018…"/>
          <p:cNvSpPr txBox="1">
            <a:spLocks noGrp="1"/>
          </p:cNvSpPr>
          <p:nvPr>
            <p:ph type="body" sz="quarter" idx="1"/>
          </p:nvPr>
        </p:nvSpPr>
        <p:spPr>
          <a:xfrm>
            <a:off x="1744306" y="1522915"/>
            <a:ext cx="6858001" cy="1655763"/>
          </a:xfrm>
          <a:prstGeom prst="rect">
            <a:avLst/>
          </a:prstGeom>
        </p:spPr>
        <p:txBody>
          <a:bodyPr/>
          <a:lstStyle/>
          <a:p>
            <a:pPr marL="114300" indent="-114300" algn="l">
              <a:buSzPct val="80000"/>
              <a:buBlip>
                <a:blip r:embed="rId2"/>
              </a:buBlip>
            </a:pPr>
            <a:r>
              <a:rPr dirty="0" err="1">
                <a:solidFill>
                  <a:srgbClr val="FFFF00"/>
                </a:solidFill>
              </a:rPr>
              <a:t>Loi</a:t>
            </a:r>
            <a:r>
              <a:rPr dirty="0">
                <a:solidFill>
                  <a:srgbClr val="FFFF00"/>
                </a:solidFill>
              </a:rPr>
              <a:t> du 30/7/2018</a:t>
            </a:r>
          </a:p>
          <a:p>
            <a:pPr marL="114300" indent="-114300" algn="l">
              <a:buSzPct val="80000"/>
              <a:buBlip>
                <a:blip r:embed="rId2"/>
              </a:buBlip>
            </a:pPr>
            <a:r>
              <a:rPr dirty="0" err="1">
                <a:solidFill>
                  <a:srgbClr val="FFFF00"/>
                </a:solidFill>
              </a:rPr>
              <a:t>Loi</a:t>
            </a:r>
            <a:r>
              <a:rPr dirty="0">
                <a:solidFill>
                  <a:srgbClr val="FFFF00"/>
                </a:solidFill>
              </a:rPr>
              <a:t> du 5/9/2018</a:t>
            </a:r>
          </a:p>
          <a:p>
            <a:pPr marL="114300" indent="-114300" algn="l">
              <a:buSzPct val="80000"/>
              <a:buBlip>
                <a:blip r:embed="rId2"/>
              </a:buBlip>
            </a:pPr>
            <a:r>
              <a:rPr dirty="0" err="1">
                <a:solidFill>
                  <a:srgbClr val="FFFF00"/>
                </a:solidFill>
              </a:rPr>
              <a:t>Pourquoi</a:t>
            </a:r>
            <a:r>
              <a:rPr dirty="0">
                <a:solidFill>
                  <a:srgbClr val="FFFF00"/>
                </a:solidFill>
              </a:rPr>
              <a:t> </a:t>
            </a:r>
            <a:r>
              <a:rPr dirty="0" err="1">
                <a:solidFill>
                  <a:srgbClr val="FFFF00"/>
                </a:solidFill>
              </a:rPr>
              <a:t>deux</a:t>
            </a:r>
            <a:r>
              <a:rPr dirty="0">
                <a:solidFill>
                  <a:srgbClr val="FFFF00"/>
                </a:solidFill>
              </a:rPr>
              <a:t> </a:t>
            </a:r>
            <a:r>
              <a:rPr dirty="0" err="1">
                <a:solidFill>
                  <a:srgbClr val="FFFF00"/>
                </a:solidFill>
              </a:rPr>
              <a:t>lois</a:t>
            </a:r>
            <a:r>
              <a:rPr dirty="0">
                <a:solidFill>
                  <a:srgbClr val="FFFF00"/>
                </a:solidFill>
              </a:rPr>
              <a:t> ???</a:t>
            </a:r>
          </a:p>
        </p:txBody>
      </p:sp>
      <p:sp>
        <p:nvSpPr>
          <p:cNvPr id="3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314" name="Capture d’écran 2018-11-25 à 14.48.49.png" descr="Capture d’écran 2018-11-25 à 14.48.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08546" y="3199199"/>
            <a:ext cx="5983454" cy="36588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89444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99C856-1A44-9A41-B3A9-58EE6EE8B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B5A5AF-BE3E-C445-BE44-744C6DA9E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99F6C9-82FB-2A4B-98AE-CC636E4CD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6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6BDF9E-1888-7046-9186-815121A90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1487DE4-E746-5245-9A31-D2E4A1B01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92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rtgage_rescue_8721.mov">
            <a:hlinkClick r:id="" action="ppaction://media"/>
            <a:extLst>
              <a:ext uri="{FF2B5EF4-FFF2-40B4-BE49-F238E27FC236}">
                <a16:creationId xmlns:a16="http://schemas.microsoft.com/office/drawing/2014/main" id="{D2836AFA-1071-804D-8145-6BAF828C2C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86BC065-1940-6545-99F5-2B978F0C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1840" y="0"/>
            <a:ext cx="6360160" cy="1325563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ET POUR LES COURTIERS </a:t>
            </a:r>
            <a:br>
              <a:rPr lang="fr-FR" b="1" dirty="0">
                <a:solidFill>
                  <a:srgbClr val="002060"/>
                </a:solidFill>
              </a:rPr>
            </a:br>
            <a:r>
              <a:rPr lang="fr-FR" b="1" dirty="0">
                <a:solidFill>
                  <a:srgbClr val="002060"/>
                </a:solidFill>
              </a:rPr>
              <a:t>MEMBRES DE FEPRABEL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545F8AC-C207-2B40-8336-35B9262BC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7360" y="4358639"/>
            <a:ext cx="1010920" cy="42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2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C0AC6B-4F1F-594A-9B88-CE67154BC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D59E39-E8ED-9648-B540-6A6ADA068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5">
            <a:extLst>
              <a:ext uri="{FF2B5EF4-FFF2-40B4-BE49-F238E27FC236}">
                <a16:creationId xmlns:a16="http://schemas.microsoft.com/office/drawing/2014/main" id="{DAA48AC1-DD35-D544-B842-8A55F6782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294AB6F-746E-D74F-8BD0-CBE0C0AC390E}"/>
              </a:ext>
            </a:extLst>
          </p:cNvPr>
          <p:cNvSpPr txBox="1"/>
          <p:nvPr/>
        </p:nvSpPr>
        <p:spPr>
          <a:xfrm>
            <a:off x="417907" y="681037"/>
            <a:ext cx="56780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FF00"/>
                </a:solidFill>
              </a:rPr>
              <a:t>VOUS POUVEZ DÉMONTRER </a:t>
            </a:r>
          </a:p>
          <a:p>
            <a:pPr algn="ctr"/>
            <a:r>
              <a:rPr lang="fr-FR" sz="3600" b="1" dirty="0">
                <a:solidFill>
                  <a:srgbClr val="FFFF00"/>
                </a:solidFill>
              </a:rPr>
              <a:t>VOTRE CONFORMITÉ </a:t>
            </a:r>
          </a:p>
          <a:p>
            <a:pPr algn="ctr"/>
            <a:r>
              <a:rPr lang="fr-FR" sz="3600" b="1" dirty="0">
                <a:solidFill>
                  <a:srgbClr val="FFFF00"/>
                </a:solidFill>
              </a:rPr>
              <a:t>GRÂCE À FEPRABEL</a:t>
            </a:r>
          </a:p>
        </p:txBody>
      </p:sp>
    </p:spTree>
    <p:extLst>
      <p:ext uri="{BB962C8B-B14F-4D97-AF65-F5344CB8AC3E}">
        <p14:creationId xmlns:p14="http://schemas.microsoft.com/office/powerpoint/2010/main" val="297035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0BA3C0-D0CE-F14C-B206-9679AA0FA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763" y="433545"/>
            <a:ext cx="8354891" cy="930447"/>
          </a:xfrm>
        </p:spPr>
        <p:txBody>
          <a:bodyPr vert="horz" lIns="45720" tIns="22860" rIns="45720" bIns="22860" rtlCol="0" anchor="b">
            <a:normAutofit/>
          </a:bodyPr>
          <a:lstStyle/>
          <a:p>
            <a:pPr algn="ctr" defTabSz="457200"/>
            <a:r>
              <a:rPr lang="en-US" sz="2950">
                <a:solidFill>
                  <a:srgbClr val="FFFFFF"/>
                </a:solidFill>
              </a:rPr>
              <a:t>Facilité : un questionnaire didactique et rédigé en vocabulaire simple</a:t>
            </a:r>
          </a:p>
        </p:txBody>
      </p:sp>
      <p:pic>
        <p:nvPicPr>
          <p:cNvPr id="5" name="Image 4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9EBBE4F7-737C-804E-BBC9-4E67DA1CA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619" y="2426818"/>
            <a:ext cx="3298050" cy="3997637"/>
          </a:xfrm>
          <a:prstGeom prst="rect">
            <a:avLst/>
          </a:prstGeom>
        </p:spPr>
      </p:pic>
      <p:pic>
        <p:nvPicPr>
          <p:cNvPr id="7" name="Image 6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37FA6D0D-C77F-2D48-9B57-6A594D164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775" y="2426818"/>
            <a:ext cx="3387997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1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43121827-6CD2-084D-A613-A5FCADC3D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30" y="3506351"/>
            <a:ext cx="8622616" cy="2004757"/>
          </a:xfrm>
          <a:prstGeom prst="rect">
            <a:avLst/>
          </a:prstGeom>
        </p:spPr>
      </p:pic>
      <p:pic>
        <p:nvPicPr>
          <p:cNvPr id="6" name="Image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54CA4548-4E07-3F4B-8C91-CFB0B9872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051" y="436880"/>
            <a:ext cx="12304102" cy="534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90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013365-269F-B646-B3D9-F619AB00F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763" y="433545"/>
            <a:ext cx="8354891" cy="930447"/>
          </a:xfrm>
        </p:spPr>
        <p:txBody>
          <a:bodyPr vert="horz" lIns="45720" tIns="22860" rIns="45720" bIns="22860" rtlCol="0" anchor="b">
            <a:normAutofit/>
          </a:bodyPr>
          <a:lstStyle/>
          <a:p>
            <a:pPr algn="ctr" defTabSz="457200"/>
            <a:r>
              <a:rPr lang="en-US" sz="4750">
                <a:solidFill>
                  <a:srgbClr val="FFFFFF"/>
                </a:solidFill>
              </a:rPr>
              <a:t>Dossier GDPR</a:t>
            </a:r>
          </a:p>
        </p:txBody>
      </p:sp>
      <p:pic>
        <p:nvPicPr>
          <p:cNvPr id="15" name="Image 14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8E6090A0-8209-074D-AC66-1187568AA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50" y="2349582"/>
            <a:ext cx="2688411" cy="3997637"/>
          </a:xfrm>
          <a:prstGeom prst="rect">
            <a:avLst/>
          </a:prstGeom>
        </p:spPr>
      </p:pic>
      <p:pic>
        <p:nvPicPr>
          <p:cNvPr id="11" name="Image 10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560EC4FB-AF54-9C42-826F-3778B3967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12" y="2349582"/>
            <a:ext cx="2808340" cy="399763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C2557F7-F3A5-8442-9DA7-901D46BC7390}"/>
              </a:ext>
            </a:extLst>
          </p:cNvPr>
          <p:cNvSpPr txBox="1"/>
          <p:nvPr/>
        </p:nvSpPr>
        <p:spPr>
          <a:xfrm>
            <a:off x="1933763" y="1617885"/>
            <a:ext cx="8436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FFFF00"/>
                </a:solidFill>
              </a:rPr>
              <a:t>Vous pouvez démontrer en un clic les mesures prises </a:t>
            </a:r>
          </a:p>
          <a:p>
            <a:pPr algn="ctr"/>
            <a:r>
              <a:rPr lang="fr-FR" sz="1600" dirty="0">
                <a:solidFill>
                  <a:srgbClr val="FFFF00"/>
                </a:solidFill>
              </a:rPr>
              <a:t>en imprimant le dossier </a:t>
            </a:r>
            <a:r>
              <a:rPr lang="fr-FR" sz="1600" dirty="0" err="1">
                <a:solidFill>
                  <a:srgbClr val="FFFF00"/>
                </a:solidFill>
              </a:rPr>
              <a:t>gdpr</a:t>
            </a:r>
            <a:r>
              <a:rPr lang="fr-FR" sz="1600" dirty="0">
                <a:solidFill>
                  <a:srgbClr val="FFFF00"/>
                </a:solidFill>
              </a:rPr>
              <a:t> mis à jouer en permanence</a:t>
            </a:r>
          </a:p>
        </p:txBody>
      </p:sp>
    </p:spTree>
    <p:extLst>
      <p:ext uri="{BB962C8B-B14F-4D97-AF65-F5344CB8AC3E}">
        <p14:creationId xmlns:p14="http://schemas.microsoft.com/office/powerpoint/2010/main" val="3079547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40"/>
          <p:cNvSpPr>
            <a:spLocks noChangeArrowheads="1"/>
          </p:cNvSpPr>
          <p:nvPr/>
        </p:nvSpPr>
        <p:spPr bwMode="auto">
          <a:xfrm>
            <a:off x="7254225" y="2744250"/>
            <a:ext cx="1380290" cy="407444"/>
          </a:xfrm>
          <a:custGeom>
            <a:avLst/>
            <a:gdLst>
              <a:gd name="T0" fmla="*/ 0 w 4124"/>
              <a:gd name="T1" fmla="*/ 395 h 1217"/>
              <a:gd name="T2" fmla="*/ 2820 w 4124"/>
              <a:gd name="T3" fmla="*/ 1216 h 1217"/>
              <a:gd name="T4" fmla="*/ 4123 w 4124"/>
              <a:gd name="T5" fmla="*/ 1216 h 1217"/>
              <a:gd name="T6" fmla="*/ 1282 w 4124"/>
              <a:gd name="T7" fmla="*/ 0 h 1217"/>
              <a:gd name="T8" fmla="*/ 0 w 4124"/>
              <a:gd name="T9" fmla="*/ 395 h 1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24" h="1217">
                <a:moveTo>
                  <a:pt x="0" y="395"/>
                </a:moveTo>
                <a:lnTo>
                  <a:pt x="2820" y="1216"/>
                </a:lnTo>
                <a:lnTo>
                  <a:pt x="4123" y="1216"/>
                </a:lnTo>
                <a:lnTo>
                  <a:pt x="1282" y="0"/>
                </a:lnTo>
                <a:lnTo>
                  <a:pt x="0" y="395"/>
                </a:ln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1"/>
          </a:p>
        </p:txBody>
      </p:sp>
      <p:sp>
        <p:nvSpPr>
          <p:cNvPr id="34" name="Freeform 1"/>
          <p:cNvSpPr>
            <a:spLocks noChangeArrowheads="1"/>
          </p:cNvSpPr>
          <p:nvPr/>
        </p:nvSpPr>
        <p:spPr bwMode="auto">
          <a:xfrm>
            <a:off x="3531078" y="2323931"/>
            <a:ext cx="3732981" cy="555068"/>
          </a:xfrm>
          <a:custGeom>
            <a:avLst/>
            <a:gdLst>
              <a:gd name="T0" fmla="*/ 0 w 7121"/>
              <a:gd name="T1" fmla="*/ 1656 h 1657"/>
              <a:gd name="T2" fmla="*/ 7120 w 7121"/>
              <a:gd name="T3" fmla="*/ 1656 h 1657"/>
              <a:gd name="T4" fmla="*/ 7120 w 7121"/>
              <a:gd name="T5" fmla="*/ 0 h 1657"/>
              <a:gd name="T6" fmla="*/ 0 w 7121"/>
              <a:gd name="T7" fmla="*/ 0 h 1657"/>
              <a:gd name="T8" fmla="*/ 0 w 7121"/>
              <a:gd name="T9" fmla="*/ 1656 h 1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21" h="1657">
                <a:moveTo>
                  <a:pt x="0" y="1656"/>
                </a:moveTo>
                <a:lnTo>
                  <a:pt x="7120" y="1656"/>
                </a:lnTo>
                <a:lnTo>
                  <a:pt x="7120" y="0"/>
                </a:lnTo>
                <a:lnTo>
                  <a:pt x="0" y="0"/>
                </a:lnTo>
                <a:lnTo>
                  <a:pt x="0" y="1656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1"/>
          </a:p>
        </p:txBody>
      </p:sp>
      <p:sp>
        <p:nvSpPr>
          <p:cNvPr id="35" name="Freeform 7"/>
          <p:cNvSpPr>
            <a:spLocks noChangeArrowheads="1"/>
          </p:cNvSpPr>
          <p:nvPr/>
        </p:nvSpPr>
        <p:spPr bwMode="auto">
          <a:xfrm>
            <a:off x="3531078" y="2903620"/>
            <a:ext cx="3732981" cy="398587"/>
          </a:xfrm>
          <a:custGeom>
            <a:avLst/>
            <a:gdLst>
              <a:gd name="T0" fmla="*/ 0 w 7121"/>
              <a:gd name="T1" fmla="*/ 1190 h 1191"/>
              <a:gd name="T2" fmla="*/ 7120 w 7121"/>
              <a:gd name="T3" fmla="*/ 1190 h 1191"/>
              <a:gd name="T4" fmla="*/ 7120 w 7121"/>
              <a:gd name="T5" fmla="*/ 0 h 1191"/>
              <a:gd name="T6" fmla="*/ 0 w 7121"/>
              <a:gd name="T7" fmla="*/ 0 h 1191"/>
              <a:gd name="T8" fmla="*/ 0 w 7121"/>
              <a:gd name="T9" fmla="*/ 1190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21" h="1191">
                <a:moveTo>
                  <a:pt x="0" y="1190"/>
                </a:moveTo>
                <a:lnTo>
                  <a:pt x="7120" y="1190"/>
                </a:lnTo>
                <a:lnTo>
                  <a:pt x="7120" y="0"/>
                </a:lnTo>
                <a:lnTo>
                  <a:pt x="0" y="0"/>
                </a:lnTo>
                <a:lnTo>
                  <a:pt x="0" y="119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1"/>
          </a:p>
        </p:txBody>
      </p:sp>
      <p:sp>
        <p:nvSpPr>
          <p:cNvPr id="36" name="Freeform 13"/>
          <p:cNvSpPr>
            <a:spLocks noChangeArrowheads="1"/>
          </p:cNvSpPr>
          <p:nvPr/>
        </p:nvSpPr>
        <p:spPr bwMode="auto">
          <a:xfrm>
            <a:off x="3531078" y="3334684"/>
            <a:ext cx="3732981" cy="516686"/>
          </a:xfrm>
          <a:custGeom>
            <a:avLst/>
            <a:gdLst>
              <a:gd name="T0" fmla="*/ 0 w 7121"/>
              <a:gd name="T1" fmla="*/ 1544 h 1545"/>
              <a:gd name="T2" fmla="*/ 7120 w 7121"/>
              <a:gd name="T3" fmla="*/ 1544 h 1545"/>
              <a:gd name="T4" fmla="*/ 7120 w 7121"/>
              <a:gd name="T5" fmla="*/ 0 h 1545"/>
              <a:gd name="T6" fmla="*/ 0 w 7121"/>
              <a:gd name="T7" fmla="*/ 0 h 1545"/>
              <a:gd name="T8" fmla="*/ 0 w 7121"/>
              <a:gd name="T9" fmla="*/ 1544 h 1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21" h="1545">
                <a:moveTo>
                  <a:pt x="0" y="1544"/>
                </a:moveTo>
                <a:lnTo>
                  <a:pt x="7120" y="1544"/>
                </a:lnTo>
                <a:lnTo>
                  <a:pt x="7120" y="0"/>
                </a:lnTo>
                <a:lnTo>
                  <a:pt x="0" y="0"/>
                </a:lnTo>
                <a:lnTo>
                  <a:pt x="0" y="1544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1"/>
          </a:p>
        </p:txBody>
      </p:sp>
      <p:sp>
        <p:nvSpPr>
          <p:cNvPr id="37" name="Freeform 19"/>
          <p:cNvSpPr>
            <a:spLocks noChangeArrowheads="1"/>
          </p:cNvSpPr>
          <p:nvPr/>
        </p:nvSpPr>
        <p:spPr bwMode="auto">
          <a:xfrm>
            <a:off x="3531078" y="3898610"/>
            <a:ext cx="3732981" cy="469446"/>
          </a:xfrm>
          <a:custGeom>
            <a:avLst/>
            <a:gdLst>
              <a:gd name="T0" fmla="*/ 0 w 7121"/>
              <a:gd name="T1" fmla="*/ 1400 h 1401"/>
              <a:gd name="T2" fmla="*/ 7120 w 7121"/>
              <a:gd name="T3" fmla="*/ 1400 h 1401"/>
              <a:gd name="T4" fmla="*/ 7120 w 7121"/>
              <a:gd name="T5" fmla="*/ 0 h 1401"/>
              <a:gd name="T6" fmla="*/ 0 w 7121"/>
              <a:gd name="T7" fmla="*/ 0 h 1401"/>
              <a:gd name="T8" fmla="*/ 0 w 7121"/>
              <a:gd name="T9" fmla="*/ 1400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21" h="1401">
                <a:moveTo>
                  <a:pt x="0" y="1400"/>
                </a:moveTo>
                <a:lnTo>
                  <a:pt x="7120" y="1400"/>
                </a:lnTo>
                <a:lnTo>
                  <a:pt x="7120" y="0"/>
                </a:lnTo>
                <a:lnTo>
                  <a:pt x="0" y="0"/>
                </a:lnTo>
                <a:lnTo>
                  <a:pt x="0" y="140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1"/>
          </a:p>
        </p:txBody>
      </p:sp>
      <p:sp>
        <p:nvSpPr>
          <p:cNvPr id="38" name="Freeform 25"/>
          <p:cNvSpPr>
            <a:spLocks noChangeArrowheads="1"/>
          </p:cNvSpPr>
          <p:nvPr/>
        </p:nvSpPr>
        <p:spPr bwMode="auto">
          <a:xfrm>
            <a:off x="3531078" y="4413820"/>
            <a:ext cx="3732981" cy="513734"/>
          </a:xfrm>
          <a:custGeom>
            <a:avLst/>
            <a:gdLst>
              <a:gd name="T0" fmla="*/ 0 w 7121"/>
              <a:gd name="T1" fmla="*/ 1533 h 1534"/>
              <a:gd name="T2" fmla="*/ 7120 w 7121"/>
              <a:gd name="T3" fmla="*/ 1533 h 1534"/>
              <a:gd name="T4" fmla="*/ 7120 w 7121"/>
              <a:gd name="T5" fmla="*/ 0 h 1534"/>
              <a:gd name="T6" fmla="*/ 0 w 7121"/>
              <a:gd name="T7" fmla="*/ 0 h 1534"/>
              <a:gd name="T8" fmla="*/ 0 w 7121"/>
              <a:gd name="T9" fmla="*/ 1533 h 1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21" h="1534">
                <a:moveTo>
                  <a:pt x="0" y="1533"/>
                </a:moveTo>
                <a:lnTo>
                  <a:pt x="7120" y="1533"/>
                </a:lnTo>
                <a:lnTo>
                  <a:pt x="7120" y="0"/>
                </a:lnTo>
                <a:lnTo>
                  <a:pt x="0" y="0"/>
                </a:lnTo>
                <a:lnTo>
                  <a:pt x="0" y="1533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1"/>
          </a:p>
        </p:txBody>
      </p:sp>
      <p:sp>
        <p:nvSpPr>
          <p:cNvPr id="39" name="Freeform 31"/>
          <p:cNvSpPr>
            <a:spLocks noChangeArrowheads="1"/>
          </p:cNvSpPr>
          <p:nvPr/>
        </p:nvSpPr>
        <p:spPr bwMode="auto">
          <a:xfrm>
            <a:off x="7246344" y="4409435"/>
            <a:ext cx="431064" cy="640691"/>
          </a:xfrm>
          <a:custGeom>
            <a:avLst/>
            <a:gdLst>
              <a:gd name="T0" fmla="*/ 1287 w 1288"/>
              <a:gd name="T1" fmla="*/ 1913 h 1914"/>
              <a:gd name="T2" fmla="*/ 1287 w 1288"/>
              <a:gd name="T3" fmla="*/ 210 h 1914"/>
              <a:gd name="T4" fmla="*/ 0 w 1288"/>
              <a:gd name="T5" fmla="*/ 0 h 1914"/>
              <a:gd name="T6" fmla="*/ 0 w 1288"/>
              <a:gd name="T7" fmla="*/ 1544 h 1914"/>
              <a:gd name="T8" fmla="*/ 1287 w 1288"/>
              <a:gd name="T9" fmla="*/ 1913 h 1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8" h="1914">
                <a:moveTo>
                  <a:pt x="1287" y="1913"/>
                </a:moveTo>
                <a:lnTo>
                  <a:pt x="1287" y="210"/>
                </a:lnTo>
                <a:lnTo>
                  <a:pt x="0" y="0"/>
                </a:lnTo>
                <a:lnTo>
                  <a:pt x="0" y="1544"/>
                </a:lnTo>
                <a:lnTo>
                  <a:pt x="1287" y="1913"/>
                </a:lnTo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1"/>
          </a:p>
        </p:txBody>
      </p:sp>
      <p:sp>
        <p:nvSpPr>
          <p:cNvPr id="41" name="Freeform 32"/>
          <p:cNvSpPr>
            <a:spLocks noChangeArrowheads="1"/>
          </p:cNvSpPr>
          <p:nvPr/>
        </p:nvSpPr>
        <p:spPr bwMode="auto">
          <a:xfrm>
            <a:off x="7677408" y="4280958"/>
            <a:ext cx="952179" cy="773553"/>
          </a:xfrm>
          <a:custGeom>
            <a:avLst/>
            <a:gdLst>
              <a:gd name="T0" fmla="*/ 2842 w 2843"/>
              <a:gd name="T1" fmla="*/ 1154 h 2309"/>
              <a:gd name="T2" fmla="*/ 0 w 2843"/>
              <a:gd name="T3" fmla="*/ 2308 h 2309"/>
              <a:gd name="T4" fmla="*/ 0 w 2843"/>
              <a:gd name="T5" fmla="*/ 606 h 2309"/>
              <a:gd name="T6" fmla="*/ 2842 w 2843"/>
              <a:gd name="T7" fmla="*/ 0 h 2309"/>
              <a:gd name="T8" fmla="*/ 2842 w 2843"/>
              <a:gd name="T9" fmla="*/ 1154 h 2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43" h="2309">
                <a:moveTo>
                  <a:pt x="2842" y="1154"/>
                </a:moveTo>
                <a:lnTo>
                  <a:pt x="0" y="2308"/>
                </a:lnTo>
                <a:lnTo>
                  <a:pt x="0" y="606"/>
                </a:lnTo>
                <a:lnTo>
                  <a:pt x="2842" y="0"/>
                </a:lnTo>
                <a:lnTo>
                  <a:pt x="2842" y="1154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1"/>
          </a:p>
        </p:txBody>
      </p:sp>
      <p:sp>
        <p:nvSpPr>
          <p:cNvPr id="42" name="Freeform 33"/>
          <p:cNvSpPr>
            <a:spLocks noChangeArrowheads="1"/>
          </p:cNvSpPr>
          <p:nvPr/>
        </p:nvSpPr>
        <p:spPr bwMode="auto">
          <a:xfrm>
            <a:off x="7246344" y="4252171"/>
            <a:ext cx="1381766" cy="231770"/>
          </a:xfrm>
          <a:custGeom>
            <a:avLst/>
            <a:gdLst>
              <a:gd name="T0" fmla="*/ 0 w 4129"/>
              <a:gd name="T1" fmla="*/ 482 h 694"/>
              <a:gd name="T2" fmla="*/ 2708 w 4129"/>
              <a:gd name="T3" fmla="*/ 0 h 694"/>
              <a:gd name="T4" fmla="*/ 4128 w 4129"/>
              <a:gd name="T5" fmla="*/ 92 h 694"/>
              <a:gd name="T6" fmla="*/ 1287 w 4129"/>
              <a:gd name="T7" fmla="*/ 693 h 694"/>
              <a:gd name="T8" fmla="*/ 0 w 4129"/>
              <a:gd name="T9" fmla="*/ 482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29" h="694">
                <a:moveTo>
                  <a:pt x="0" y="482"/>
                </a:moveTo>
                <a:lnTo>
                  <a:pt x="2708" y="0"/>
                </a:lnTo>
                <a:lnTo>
                  <a:pt x="4128" y="92"/>
                </a:lnTo>
                <a:lnTo>
                  <a:pt x="1287" y="693"/>
                </a:lnTo>
                <a:lnTo>
                  <a:pt x="0" y="482"/>
                </a:lnTo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1"/>
          </a:p>
        </p:txBody>
      </p:sp>
      <p:sp>
        <p:nvSpPr>
          <p:cNvPr id="44" name="Freeform 36"/>
          <p:cNvSpPr>
            <a:spLocks noChangeArrowheads="1"/>
          </p:cNvSpPr>
          <p:nvPr/>
        </p:nvSpPr>
        <p:spPr bwMode="auto">
          <a:xfrm>
            <a:off x="7247821" y="3898610"/>
            <a:ext cx="429587" cy="522591"/>
          </a:xfrm>
          <a:custGeom>
            <a:avLst/>
            <a:gdLst>
              <a:gd name="T0" fmla="*/ 0 w 1283"/>
              <a:gd name="T1" fmla="*/ 1390 h 1560"/>
              <a:gd name="T2" fmla="*/ 1282 w 1283"/>
              <a:gd name="T3" fmla="*/ 1559 h 1560"/>
              <a:gd name="T4" fmla="*/ 1282 w 1283"/>
              <a:gd name="T5" fmla="*/ 0 h 1560"/>
              <a:gd name="T6" fmla="*/ 0 w 1283"/>
              <a:gd name="T7" fmla="*/ 0 h 1560"/>
              <a:gd name="T8" fmla="*/ 0 w 1283"/>
              <a:gd name="T9" fmla="*/ 1390 h 1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3" h="1560">
                <a:moveTo>
                  <a:pt x="0" y="1390"/>
                </a:moveTo>
                <a:lnTo>
                  <a:pt x="1282" y="1559"/>
                </a:lnTo>
                <a:lnTo>
                  <a:pt x="1282" y="0"/>
                </a:lnTo>
                <a:lnTo>
                  <a:pt x="0" y="0"/>
                </a:lnTo>
                <a:lnTo>
                  <a:pt x="0" y="1390"/>
                </a:lnTo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1"/>
          </a:p>
        </p:txBody>
      </p:sp>
      <p:sp>
        <p:nvSpPr>
          <p:cNvPr id="45" name="Freeform 37"/>
          <p:cNvSpPr>
            <a:spLocks noChangeArrowheads="1"/>
          </p:cNvSpPr>
          <p:nvPr/>
        </p:nvSpPr>
        <p:spPr bwMode="auto">
          <a:xfrm>
            <a:off x="7675931" y="3898610"/>
            <a:ext cx="952179" cy="522591"/>
          </a:xfrm>
          <a:custGeom>
            <a:avLst/>
            <a:gdLst>
              <a:gd name="T0" fmla="*/ 2842 w 2843"/>
              <a:gd name="T1" fmla="*/ 1051 h 1560"/>
              <a:gd name="T2" fmla="*/ 0 w 2843"/>
              <a:gd name="T3" fmla="*/ 1559 h 1560"/>
              <a:gd name="T4" fmla="*/ 0 w 2843"/>
              <a:gd name="T5" fmla="*/ 0 h 1560"/>
              <a:gd name="T6" fmla="*/ 2842 w 2843"/>
              <a:gd name="T7" fmla="*/ 0 h 1560"/>
              <a:gd name="T8" fmla="*/ 2842 w 2843"/>
              <a:gd name="T9" fmla="*/ 1051 h 1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43" h="1560">
                <a:moveTo>
                  <a:pt x="2842" y="1051"/>
                </a:moveTo>
                <a:lnTo>
                  <a:pt x="0" y="1559"/>
                </a:lnTo>
                <a:lnTo>
                  <a:pt x="0" y="0"/>
                </a:lnTo>
                <a:lnTo>
                  <a:pt x="2842" y="0"/>
                </a:lnTo>
                <a:lnTo>
                  <a:pt x="2842" y="1051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1"/>
          </a:p>
        </p:txBody>
      </p:sp>
      <p:sp>
        <p:nvSpPr>
          <p:cNvPr id="46" name="Freeform 38"/>
          <p:cNvSpPr>
            <a:spLocks noChangeArrowheads="1"/>
          </p:cNvSpPr>
          <p:nvPr/>
        </p:nvSpPr>
        <p:spPr bwMode="auto">
          <a:xfrm>
            <a:off x="7246344" y="2148300"/>
            <a:ext cx="431064" cy="732218"/>
          </a:xfrm>
          <a:custGeom>
            <a:avLst/>
            <a:gdLst>
              <a:gd name="T0" fmla="*/ 0 w 1288"/>
              <a:gd name="T1" fmla="*/ 2185 h 2186"/>
              <a:gd name="T2" fmla="*/ 1287 w 1288"/>
              <a:gd name="T3" fmla="*/ 1790 h 2186"/>
              <a:gd name="T4" fmla="*/ 1287 w 1288"/>
              <a:gd name="T5" fmla="*/ 0 h 2186"/>
              <a:gd name="T6" fmla="*/ 0 w 1288"/>
              <a:gd name="T7" fmla="*/ 528 h 2186"/>
              <a:gd name="T8" fmla="*/ 0 w 1288"/>
              <a:gd name="T9" fmla="*/ 2185 h 2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8" h="2186">
                <a:moveTo>
                  <a:pt x="0" y="2185"/>
                </a:moveTo>
                <a:lnTo>
                  <a:pt x="1287" y="1790"/>
                </a:lnTo>
                <a:lnTo>
                  <a:pt x="1287" y="0"/>
                </a:lnTo>
                <a:lnTo>
                  <a:pt x="0" y="528"/>
                </a:lnTo>
                <a:lnTo>
                  <a:pt x="0" y="2185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1"/>
          </a:p>
        </p:txBody>
      </p:sp>
      <p:sp>
        <p:nvSpPr>
          <p:cNvPr id="47" name="Freeform 39"/>
          <p:cNvSpPr>
            <a:spLocks noChangeArrowheads="1"/>
          </p:cNvSpPr>
          <p:nvPr/>
        </p:nvSpPr>
        <p:spPr bwMode="auto">
          <a:xfrm>
            <a:off x="7675931" y="2144895"/>
            <a:ext cx="950703" cy="1006800"/>
          </a:xfrm>
          <a:custGeom>
            <a:avLst/>
            <a:gdLst>
              <a:gd name="T0" fmla="*/ 0 w 2842"/>
              <a:gd name="T1" fmla="*/ 0 h 3007"/>
              <a:gd name="T2" fmla="*/ 2841 w 2842"/>
              <a:gd name="T3" fmla="*/ 1836 h 3007"/>
              <a:gd name="T4" fmla="*/ 2841 w 2842"/>
              <a:gd name="T5" fmla="*/ 3006 h 3007"/>
              <a:gd name="T6" fmla="*/ 0 w 2842"/>
              <a:gd name="T7" fmla="*/ 1790 h 3007"/>
              <a:gd name="T8" fmla="*/ 0 w 2842"/>
              <a:gd name="T9" fmla="*/ 0 h 30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42" h="3007">
                <a:moveTo>
                  <a:pt x="0" y="0"/>
                </a:moveTo>
                <a:lnTo>
                  <a:pt x="2841" y="1836"/>
                </a:lnTo>
                <a:lnTo>
                  <a:pt x="2841" y="3006"/>
                </a:lnTo>
                <a:lnTo>
                  <a:pt x="0" y="1790"/>
                </a:lnTo>
                <a:lnTo>
                  <a:pt x="0" y="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1"/>
          </a:p>
        </p:txBody>
      </p:sp>
      <p:sp>
        <p:nvSpPr>
          <p:cNvPr id="48" name="Freeform 41"/>
          <p:cNvSpPr>
            <a:spLocks noChangeArrowheads="1"/>
          </p:cNvSpPr>
          <p:nvPr/>
        </p:nvSpPr>
        <p:spPr bwMode="auto">
          <a:xfrm>
            <a:off x="7259628" y="3210679"/>
            <a:ext cx="1383243" cy="248009"/>
          </a:xfrm>
          <a:custGeom>
            <a:avLst/>
            <a:gdLst>
              <a:gd name="T0" fmla="*/ 0 w 4130"/>
              <a:gd name="T1" fmla="*/ 272 h 739"/>
              <a:gd name="T2" fmla="*/ 2862 w 4130"/>
              <a:gd name="T3" fmla="*/ 738 h 739"/>
              <a:gd name="T4" fmla="*/ 4129 w 4130"/>
              <a:gd name="T5" fmla="*/ 723 h 739"/>
              <a:gd name="T6" fmla="*/ 1287 w 4130"/>
              <a:gd name="T7" fmla="*/ 0 h 739"/>
              <a:gd name="T8" fmla="*/ 0 w 4130"/>
              <a:gd name="T9" fmla="*/ 272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30" h="739">
                <a:moveTo>
                  <a:pt x="0" y="272"/>
                </a:moveTo>
                <a:lnTo>
                  <a:pt x="2862" y="738"/>
                </a:lnTo>
                <a:lnTo>
                  <a:pt x="4129" y="723"/>
                </a:lnTo>
                <a:lnTo>
                  <a:pt x="1287" y="0"/>
                </a:lnTo>
                <a:lnTo>
                  <a:pt x="0" y="272"/>
                </a:lnTo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1"/>
          </a:p>
        </p:txBody>
      </p:sp>
      <p:sp>
        <p:nvSpPr>
          <p:cNvPr id="49" name="Freeform 42"/>
          <p:cNvSpPr>
            <a:spLocks noChangeArrowheads="1"/>
          </p:cNvSpPr>
          <p:nvPr/>
        </p:nvSpPr>
        <p:spPr bwMode="auto">
          <a:xfrm>
            <a:off x="7262582" y="2786998"/>
            <a:ext cx="429587" cy="515209"/>
          </a:xfrm>
          <a:custGeom>
            <a:avLst/>
            <a:gdLst>
              <a:gd name="T0" fmla="*/ 0 w 1283"/>
              <a:gd name="T1" fmla="*/ 1539 h 1540"/>
              <a:gd name="T2" fmla="*/ 1282 w 1283"/>
              <a:gd name="T3" fmla="*/ 1267 h 1540"/>
              <a:gd name="T4" fmla="*/ 1282 w 1283"/>
              <a:gd name="T5" fmla="*/ 0 h 1540"/>
              <a:gd name="T6" fmla="*/ 0 w 1283"/>
              <a:gd name="T7" fmla="*/ 349 h 1540"/>
              <a:gd name="T8" fmla="*/ 0 w 1283"/>
              <a:gd name="T9" fmla="*/ 1539 h 1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3" h="1540">
                <a:moveTo>
                  <a:pt x="0" y="1539"/>
                </a:moveTo>
                <a:lnTo>
                  <a:pt x="1282" y="1267"/>
                </a:lnTo>
                <a:lnTo>
                  <a:pt x="1282" y="0"/>
                </a:lnTo>
                <a:lnTo>
                  <a:pt x="0" y="349"/>
                </a:lnTo>
                <a:lnTo>
                  <a:pt x="0" y="1539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1"/>
          </a:p>
        </p:txBody>
      </p:sp>
      <p:sp>
        <p:nvSpPr>
          <p:cNvPr id="50" name="Freeform 43"/>
          <p:cNvSpPr>
            <a:spLocks noChangeArrowheads="1"/>
          </p:cNvSpPr>
          <p:nvPr/>
        </p:nvSpPr>
        <p:spPr bwMode="auto">
          <a:xfrm>
            <a:off x="7692169" y="2786998"/>
            <a:ext cx="950703" cy="667263"/>
          </a:xfrm>
          <a:custGeom>
            <a:avLst/>
            <a:gdLst>
              <a:gd name="T0" fmla="*/ 0 w 2842"/>
              <a:gd name="T1" fmla="*/ 1267 h 1991"/>
              <a:gd name="T2" fmla="*/ 2841 w 2842"/>
              <a:gd name="T3" fmla="*/ 1990 h 1991"/>
              <a:gd name="T4" fmla="*/ 2841 w 2842"/>
              <a:gd name="T5" fmla="*/ 1159 h 1991"/>
              <a:gd name="T6" fmla="*/ 0 w 2842"/>
              <a:gd name="T7" fmla="*/ 0 h 1991"/>
              <a:gd name="T8" fmla="*/ 0 w 2842"/>
              <a:gd name="T9" fmla="*/ 1267 h 19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42" h="1991">
                <a:moveTo>
                  <a:pt x="0" y="1267"/>
                </a:moveTo>
                <a:lnTo>
                  <a:pt x="2841" y="1990"/>
                </a:lnTo>
                <a:lnTo>
                  <a:pt x="2841" y="1159"/>
                </a:lnTo>
                <a:lnTo>
                  <a:pt x="0" y="0"/>
                </a:lnTo>
                <a:lnTo>
                  <a:pt x="0" y="1267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1"/>
          </a:p>
        </p:txBody>
      </p:sp>
      <p:sp>
        <p:nvSpPr>
          <p:cNvPr id="51" name="Freeform 44"/>
          <p:cNvSpPr>
            <a:spLocks noChangeArrowheads="1"/>
          </p:cNvSpPr>
          <p:nvPr/>
        </p:nvSpPr>
        <p:spPr bwMode="auto">
          <a:xfrm>
            <a:off x="7264059" y="3271206"/>
            <a:ext cx="431064" cy="580164"/>
          </a:xfrm>
          <a:custGeom>
            <a:avLst/>
            <a:gdLst>
              <a:gd name="T0" fmla="*/ 0 w 1288"/>
              <a:gd name="T1" fmla="*/ 1734 h 1735"/>
              <a:gd name="T2" fmla="*/ 1287 w 1288"/>
              <a:gd name="T3" fmla="*/ 1708 h 1735"/>
              <a:gd name="T4" fmla="*/ 1287 w 1288"/>
              <a:gd name="T5" fmla="*/ 0 h 1735"/>
              <a:gd name="T6" fmla="*/ 0 w 1288"/>
              <a:gd name="T7" fmla="*/ 190 h 1735"/>
              <a:gd name="T8" fmla="*/ 0 w 1288"/>
              <a:gd name="T9" fmla="*/ 1734 h 1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8" h="1735">
                <a:moveTo>
                  <a:pt x="0" y="1734"/>
                </a:moveTo>
                <a:lnTo>
                  <a:pt x="1287" y="1708"/>
                </a:lnTo>
                <a:lnTo>
                  <a:pt x="1287" y="0"/>
                </a:lnTo>
                <a:lnTo>
                  <a:pt x="0" y="190"/>
                </a:lnTo>
                <a:lnTo>
                  <a:pt x="0" y="1734"/>
                </a:lnTo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1"/>
          </a:p>
        </p:txBody>
      </p:sp>
      <p:sp>
        <p:nvSpPr>
          <p:cNvPr id="52" name="Freeform 45"/>
          <p:cNvSpPr>
            <a:spLocks noChangeArrowheads="1"/>
          </p:cNvSpPr>
          <p:nvPr/>
        </p:nvSpPr>
        <p:spPr bwMode="auto">
          <a:xfrm>
            <a:off x="7695122" y="3271206"/>
            <a:ext cx="952179" cy="609689"/>
          </a:xfrm>
          <a:custGeom>
            <a:avLst/>
            <a:gdLst>
              <a:gd name="T0" fmla="*/ 2842 w 2843"/>
              <a:gd name="T1" fmla="*/ 1821 h 1822"/>
              <a:gd name="T2" fmla="*/ 0 w 2843"/>
              <a:gd name="T3" fmla="*/ 1708 h 1822"/>
              <a:gd name="T4" fmla="*/ 0 w 2843"/>
              <a:gd name="T5" fmla="*/ 0 h 1822"/>
              <a:gd name="T6" fmla="*/ 2842 w 2843"/>
              <a:gd name="T7" fmla="*/ 636 h 1822"/>
              <a:gd name="T8" fmla="*/ 2842 w 2843"/>
              <a:gd name="T9" fmla="*/ 1821 h 18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43" h="1822">
                <a:moveTo>
                  <a:pt x="2842" y="1821"/>
                </a:moveTo>
                <a:lnTo>
                  <a:pt x="0" y="1708"/>
                </a:lnTo>
                <a:lnTo>
                  <a:pt x="0" y="0"/>
                </a:lnTo>
                <a:lnTo>
                  <a:pt x="2842" y="636"/>
                </a:lnTo>
                <a:lnTo>
                  <a:pt x="2842" y="1821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1"/>
          </a:p>
        </p:txBody>
      </p:sp>
      <p:sp>
        <p:nvSpPr>
          <p:cNvPr id="53" name="Freeform 46"/>
          <p:cNvSpPr>
            <a:spLocks noChangeArrowheads="1"/>
          </p:cNvSpPr>
          <p:nvPr/>
        </p:nvSpPr>
        <p:spPr bwMode="auto">
          <a:xfrm>
            <a:off x="7244868" y="3833655"/>
            <a:ext cx="1383242" cy="48716"/>
          </a:xfrm>
          <a:custGeom>
            <a:avLst/>
            <a:gdLst>
              <a:gd name="T0" fmla="*/ 0 w 4130"/>
              <a:gd name="T1" fmla="*/ 56 h 144"/>
              <a:gd name="T2" fmla="*/ 3303 w 4130"/>
              <a:gd name="T3" fmla="*/ 143 h 144"/>
              <a:gd name="T4" fmla="*/ 4129 w 4130"/>
              <a:gd name="T5" fmla="*/ 143 h 144"/>
              <a:gd name="T6" fmla="*/ 1282 w 4130"/>
              <a:gd name="T7" fmla="*/ 0 h 144"/>
              <a:gd name="T8" fmla="*/ 0 w 4130"/>
              <a:gd name="T9" fmla="*/ 5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30" h="144">
                <a:moveTo>
                  <a:pt x="0" y="56"/>
                </a:moveTo>
                <a:lnTo>
                  <a:pt x="3303" y="143"/>
                </a:lnTo>
                <a:lnTo>
                  <a:pt x="4129" y="143"/>
                </a:lnTo>
                <a:lnTo>
                  <a:pt x="1282" y="0"/>
                </a:lnTo>
                <a:lnTo>
                  <a:pt x="0" y="56"/>
                </a:lnTo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1"/>
          </a:p>
        </p:txBody>
      </p:sp>
      <p:grpSp>
        <p:nvGrpSpPr>
          <p:cNvPr id="2" name="Group 1"/>
          <p:cNvGrpSpPr/>
          <p:nvPr/>
        </p:nvGrpSpPr>
        <p:grpSpPr>
          <a:xfrm>
            <a:off x="7829799" y="2232190"/>
            <a:ext cx="856405" cy="2775935"/>
            <a:chOff x="19621295" y="83924"/>
            <a:chExt cx="1433291" cy="4645842"/>
          </a:xfrm>
        </p:grpSpPr>
        <p:sp>
          <p:nvSpPr>
            <p:cNvPr id="54" name="Freeform 47"/>
            <p:cNvSpPr>
              <a:spLocks noChangeArrowheads="1"/>
            </p:cNvSpPr>
            <p:nvPr/>
          </p:nvSpPr>
          <p:spPr bwMode="auto">
            <a:xfrm>
              <a:off x="19621295" y="83924"/>
              <a:ext cx="1015661" cy="4645842"/>
            </a:xfrm>
            <a:custGeom>
              <a:avLst/>
              <a:gdLst>
                <a:gd name="T0" fmla="*/ 0 w 1812"/>
                <a:gd name="T1" fmla="*/ 10 h 8290"/>
                <a:gd name="T2" fmla="*/ 0 w 1812"/>
                <a:gd name="T3" fmla="*/ 10 h 8290"/>
                <a:gd name="T4" fmla="*/ 216 w 1812"/>
                <a:gd name="T5" fmla="*/ 10 h 8290"/>
                <a:gd name="T6" fmla="*/ 1811 w 1812"/>
                <a:gd name="T7" fmla="*/ 8289 h 8290"/>
                <a:gd name="T8" fmla="*/ 1462 w 1812"/>
                <a:gd name="T9" fmla="*/ 8222 h 8290"/>
                <a:gd name="T10" fmla="*/ 0 w 1812"/>
                <a:gd name="T11" fmla="*/ 10 h 8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2" h="8290">
                  <a:moveTo>
                    <a:pt x="0" y="10"/>
                  </a:moveTo>
                  <a:lnTo>
                    <a:pt x="0" y="10"/>
                  </a:lnTo>
                  <a:cubicBezTo>
                    <a:pt x="31" y="0"/>
                    <a:pt x="216" y="10"/>
                    <a:pt x="216" y="10"/>
                  </a:cubicBezTo>
                  <a:cubicBezTo>
                    <a:pt x="1811" y="8289"/>
                    <a:pt x="1811" y="8289"/>
                    <a:pt x="1811" y="8289"/>
                  </a:cubicBezTo>
                  <a:cubicBezTo>
                    <a:pt x="1462" y="8222"/>
                    <a:pt x="1462" y="8222"/>
                    <a:pt x="1462" y="8222"/>
                  </a:cubicBezTo>
                  <a:lnTo>
                    <a:pt x="0" y="10"/>
                  </a:lnTo>
                </a:path>
              </a:pathLst>
            </a:custGeom>
            <a:solidFill>
              <a:srgbClr val="DEDE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1"/>
            </a:p>
          </p:txBody>
        </p:sp>
        <p:sp>
          <p:nvSpPr>
            <p:cNvPr id="55" name="Freeform 48"/>
            <p:cNvSpPr>
              <a:spLocks noChangeArrowheads="1"/>
            </p:cNvSpPr>
            <p:nvPr/>
          </p:nvSpPr>
          <p:spPr bwMode="auto">
            <a:xfrm>
              <a:off x="19742384" y="88866"/>
              <a:ext cx="948938" cy="4640900"/>
            </a:xfrm>
            <a:custGeom>
              <a:avLst/>
              <a:gdLst>
                <a:gd name="T0" fmla="*/ 0 w 1693"/>
                <a:gd name="T1" fmla="*/ 0 h 8280"/>
                <a:gd name="T2" fmla="*/ 107 w 1693"/>
                <a:gd name="T3" fmla="*/ 51 h 8280"/>
                <a:gd name="T4" fmla="*/ 1692 w 1693"/>
                <a:gd name="T5" fmla="*/ 8192 h 8280"/>
                <a:gd name="T6" fmla="*/ 1595 w 1693"/>
                <a:gd name="T7" fmla="*/ 8279 h 8280"/>
                <a:gd name="T8" fmla="*/ 0 w 1693"/>
                <a:gd name="T9" fmla="*/ 0 h 8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3" h="8280">
                  <a:moveTo>
                    <a:pt x="0" y="0"/>
                  </a:moveTo>
                  <a:lnTo>
                    <a:pt x="107" y="51"/>
                  </a:lnTo>
                  <a:lnTo>
                    <a:pt x="1692" y="8192"/>
                  </a:lnTo>
                  <a:lnTo>
                    <a:pt x="1595" y="8279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1"/>
            </a:p>
          </p:txBody>
        </p:sp>
        <p:sp>
          <p:nvSpPr>
            <p:cNvPr id="56" name="Freeform 49"/>
            <p:cNvSpPr>
              <a:spLocks noChangeArrowheads="1"/>
            </p:cNvSpPr>
            <p:nvPr/>
          </p:nvSpPr>
          <p:spPr bwMode="auto">
            <a:xfrm>
              <a:off x="20058696" y="368110"/>
              <a:ext cx="951408" cy="4114537"/>
            </a:xfrm>
            <a:custGeom>
              <a:avLst/>
              <a:gdLst>
                <a:gd name="T0" fmla="*/ 0 w 1699"/>
                <a:gd name="T1" fmla="*/ 0 h 7342"/>
                <a:gd name="T2" fmla="*/ 0 w 1699"/>
                <a:gd name="T3" fmla="*/ 0 h 7342"/>
                <a:gd name="T4" fmla="*/ 190 w 1699"/>
                <a:gd name="T5" fmla="*/ 6 h 7342"/>
                <a:gd name="T6" fmla="*/ 1698 w 1699"/>
                <a:gd name="T7" fmla="*/ 7341 h 7342"/>
                <a:gd name="T8" fmla="*/ 1410 w 1699"/>
                <a:gd name="T9" fmla="*/ 7315 h 7342"/>
                <a:gd name="T10" fmla="*/ 0 w 1699"/>
                <a:gd name="T11" fmla="*/ 0 h 7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99" h="7342">
                  <a:moveTo>
                    <a:pt x="0" y="0"/>
                  </a:moveTo>
                  <a:lnTo>
                    <a:pt x="0" y="0"/>
                  </a:lnTo>
                  <a:cubicBezTo>
                    <a:pt x="118" y="6"/>
                    <a:pt x="190" y="6"/>
                    <a:pt x="190" y="6"/>
                  </a:cubicBezTo>
                  <a:cubicBezTo>
                    <a:pt x="1698" y="7341"/>
                    <a:pt x="1698" y="7341"/>
                    <a:pt x="1698" y="7341"/>
                  </a:cubicBezTo>
                  <a:cubicBezTo>
                    <a:pt x="1410" y="7315"/>
                    <a:pt x="1410" y="7315"/>
                    <a:pt x="1410" y="7315"/>
                  </a:cubicBezTo>
                  <a:lnTo>
                    <a:pt x="0" y="0"/>
                  </a:lnTo>
                </a:path>
              </a:pathLst>
            </a:custGeom>
            <a:solidFill>
              <a:srgbClr val="DEDE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1"/>
            </a:p>
          </p:txBody>
        </p:sp>
        <p:sp>
          <p:nvSpPr>
            <p:cNvPr id="57" name="Freeform 50"/>
            <p:cNvSpPr>
              <a:spLocks noChangeArrowheads="1"/>
            </p:cNvSpPr>
            <p:nvPr/>
          </p:nvSpPr>
          <p:spPr bwMode="auto">
            <a:xfrm>
              <a:off x="20164957" y="370582"/>
              <a:ext cx="889629" cy="4112065"/>
            </a:xfrm>
            <a:custGeom>
              <a:avLst/>
              <a:gdLst>
                <a:gd name="T0" fmla="*/ 0 w 1586"/>
                <a:gd name="T1" fmla="*/ 0 h 7336"/>
                <a:gd name="T2" fmla="*/ 92 w 1586"/>
                <a:gd name="T3" fmla="*/ 46 h 7336"/>
                <a:gd name="T4" fmla="*/ 1585 w 1586"/>
                <a:gd name="T5" fmla="*/ 7273 h 7336"/>
                <a:gd name="T6" fmla="*/ 1508 w 1586"/>
                <a:gd name="T7" fmla="*/ 7335 h 7336"/>
                <a:gd name="T8" fmla="*/ 0 w 1586"/>
                <a:gd name="T9" fmla="*/ 0 h 7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6" h="7336">
                  <a:moveTo>
                    <a:pt x="0" y="0"/>
                  </a:moveTo>
                  <a:lnTo>
                    <a:pt x="92" y="46"/>
                  </a:lnTo>
                  <a:lnTo>
                    <a:pt x="1585" y="7273"/>
                  </a:lnTo>
                  <a:lnTo>
                    <a:pt x="1508" y="733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1"/>
            </a:p>
          </p:txBody>
        </p:sp>
        <p:sp>
          <p:nvSpPr>
            <p:cNvPr id="58" name="Freeform 51"/>
            <p:cNvSpPr>
              <a:spLocks noChangeArrowheads="1"/>
            </p:cNvSpPr>
            <p:nvPr/>
          </p:nvSpPr>
          <p:spPr bwMode="auto">
            <a:xfrm>
              <a:off x="19865943" y="719019"/>
              <a:ext cx="481882" cy="301486"/>
            </a:xfrm>
            <a:custGeom>
              <a:avLst/>
              <a:gdLst>
                <a:gd name="T0" fmla="*/ 31 w 858"/>
                <a:gd name="T1" fmla="*/ 159 h 540"/>
                <a:gd name="T2" fmla="*/ 857 w 858"/>
                <a:gd name="T3" fmla="*/ 539 h 540"/>
                <a:gd name="T4" fmla="*/ 831 w 858"/>
                <a:gd name="T5" fmla="*/ 411 h 540"/>
                <a:gd name="T6" fmla="*/ 0 w 858"/>
                <a:gd name="T7" fmla="*/ 0 h 540"/>
                <a:gd name="T8" fmla="*/ 31 w 858"/>
                <a:gd name="T9" fmla="*/ 159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8" h="540">
                  <a:moveTo>
                    <a:pt x="31" y="159"/>
                  </a:moveTo>
                  <a:lnTo>
                    <a:pt x="857" y="539"/>
                  </a:lnTo>
                  <a:lnTo>
                    <a:pt x="831" y="411"/>
                  </a:lnTo>
                  <a:lnTo>
                    <a:pt x="0" y="0"/>
                  </a:lnTo>
                  <a:lnTo>
                    <a:pt x="31" y="15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1"/>
            </a:p>
          </p:txBody>
        </p:sp>
        <p:sp>
          <p:nvSpPr>
            <p:cNvPr id="59" name="Freeform 52"/>
            <p:cNvSpPr>
              <a:spLocks noChangeArrowheads="1"/>
            </p:cNvSpPr>
            <p:nvPr/>
          </p:nvSpPr>
          <p:spPr bwMode="auto">
            <a:xfrm>
              <a:off x="20024100" y="1497446"/>
              <a:ext cx="467055" cy="244647"/>
            </a:xfrm>
            <a:custGeom>
              <a:avLst/>
              <a:gdLst>
                <a:gd name="T0" fmla="*/ 31 w 832"/>
                <a:gd name="T1" fmla="*/ 154 h 437"/>
                <a:gd name="T2" fmla="*/ 831 w 832"/>
                <a:gd name="T3" fmla="*/ 436 h 437"/>
                <a:gd name="T4" fmla="*/ 806 w 832"/>
                <a:gd name="T5" fmla="*/ 308 h 437"/>
                <a:gd name="T6" fmla="*/ 0 w 832"/>
                <a:gd name="T7" fmla="*/ 0 h 437"/>
                <a:gd name="T8" fmla="*/ 31 w 832"/>
                <a:gd name="T9" fmla="*/ 154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2" h="437">
                  <a:moveTo>
                    <a:pt x="31" y="154"/>
                  </a:moveTo>
                  <a:lnTo>
                    <a:pt x="831" y="436"/>
                  </a:lnTo>
                  <a:lnTo>
                    <a:pt x="806" y="308"/>
                  </a:lnTo>
                  <a:lnTo>
                    <a:pt x="0" y="0"/>
                  </a:lnTo>
                  <a:lnTo>
                    <a:pt x="31" y="15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1"/>
            </a:p>
          </p:txBody>
        </p:sp>
        <p:sp>
          <p:nvSpPr>
            <p:cNvPr id="60" name="Freeform 53"/>
            <p:cNvSpPr>
              <a:spLocks noChangeArrowheads="1"/>
            </p:cNvSpPr>
            <p:nvPr/>
          </p:nvSpPr>
          <p:spPr bwMode="auto">
            <a:xfrm>
              <a:off x="20177314" y="2265986"/>
              <a:ext cx="459642" cy="160628"/>
            </a:xfrm>
            <a:custGeom>
              <a:avLst/>
              <a:gdLst>
                <a:gd name="T0" fmla="*/ 31 w 822"/>
                <a:gd name="T1" fmla="*/ 154 h 288"/>
                <a:gd name="T2" fmla="*/ 821 w 822"/>
                <a:gd name="T3" fmla="*/ 287 h 288"/>
                <a:gd name="T4" fmla="*/ 795 w 822"/>
                <a:gd name="T5" fmla="*/ 159 h 288"/>
                <a:gd name="T6" fmla="*/ 0 w 822"/>
                <a:gd name="T7" fmla="*/ 0 h 288"/>
                <a:gd name="T8" fmla="*/ 31 w 822"/>
                <a:gd name="T9" fmla="*/ 15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88">
                  <a:moveTo>
                    <a:pt x="31" y="154"/>
                  </a:moveTo>
                  <a:lnTo>
                    <a:pt x="821" y="287"/>
                  </a:lnTo>
                  <a:lnTo>
                    <a:pt x="795" y="159"/>
                  </a:lnTo>
                  <a:lnTo>
                    <a:pt x="0" y="0"/>
                  </a:lnTo>
                  <a:lnTo>
                    <a:pt x="31" y="15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1"/>
            </a:p>
          </p:txBody>
        </p:sp>
        <p:sp>
          <p:nvSpPr>
            <p:cNvPr id="61" name="Freeform 54"/>
            <p:cNvSpPr>
              <a:spLocks noChangeArrowheads="1"/>
            </p:cNvSpPr>
            <p:nvPr/>
          </p:nvSpPr>
          <p:spPr bwMode="auto">
            <a:xfrm>
              <a:off x="20320643" y="3041941"/>
              <a:ext cx="442343" cy="86493"/>
            </a:xfrm>
            <a:custGeom>
              <a:avLst/>
              <a:gdLst>
                <a:gd name="T0" fmla="*/ 30 w 791"/>
                <a:gd name="T1" fmla="*/ 154 h 155"/>
                <a:gd name="T2" fmla="*/ 790 w 791"/>
                <a:gd name="T3" fmla="*/ 128 h 155"/>
                <a:gd name="T4" fmla="*/ 764 w 791"/>
                <a:gd name="T5" fmla="*/ 0 h 155"/>
                <a:gd name="T6" fmla="*/ 0 w 791"/>
                <a:gd name="T7" fmla="*/ 0 h 155"/>
                <a:gd name="T8" fmla="*/ 30 w 791"/>
                <a:gd name="T9" fmla="*/ 15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1" h="155">
                  <a:moveTo>
                    <a:pt x="30" y="154"/>
                  </a:moveTo>
                  <a:lnTo>
                    <a:pt x="790" y="128"/>
                  </a:lnTo>
                  <a:lnTo>
                    <a:pt x="764" y="0"/>
                  </a:lnTo>
                  <a:lnTo>
                    <a:pt x="0" y="0"/>
                  </a:lnTo>
                  <a:lnTo>
                    <a:pt x="30" y="15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1"/>
            </a:p>
          </p:txBody>
        </p:sp>
        <p:sp>
          <p:nvSpPr>
            <p:cNvPr id="62" name="Freeform 55"/>
            <p:cNvSpPr>
              <a:spLocks noChangeArrowheads="1"/>
            </p:cNvSpPr>
            <p:nvPr/>
          </p:nvSpPr>
          <p:spPr bwMode="auto">
            <a:xfrm>
              <a:off x="20491154" y="3696807"/>
              <a:ext cx="402805" cy="207580"/>
            </a:xfrm>
            <a:custGeom>
              <a:avLst/>
              <a:gdLst>
                <a:gd name="T0" fmla="*/ 31 w 719"/>
                <a:gd name="T1" fmla="*/ 370 h 371"/>
                <a:gd name="T2" fmla="*/ 718 w 719"/>
                <a:gd name="T3" fmla="*/ 129 h 371"/>
                <a:gd name="T4" fmla="*/ 693 w 719"/>
                <a:gd name="T5" fmla="*/ 0 h 371"/>
                <a:gd name="T6" fmla="*/ 0 w 719"/>
                <a:gd name="T7" fmla="*/ 216 h 371"/>
                <a:gd name="T8" fmla="*/ 31 w 719"/>
                <a:gd name="T9" fmla="*/ 37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71">
                  <a:moveTo>
                    <a:pt x="31" y="370"/>
                  </a:moveTo>
                  <a:lnTo>
                    <a:pt x="718" y="129"/>
                  </a:lnTo>
                  <a:lnTo>
                    <a:pt x="693" y="0"/>
                  </a:lnTo>
                  <a:lnTo>
                    <a:pt x="0" y="216"/>
                  </a:lnTo>
                  <a:lnTo>
                    <a:pt x="31" y="37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1"/>
            </a:p>
          </p:txBody>
        </p:sp>
        <p:sp>
          <p:nvSpPr>
            <p:cNvPr id="63" name="Freeform 56"/>
            <p:cNvSpPr>
              <a:spLocks noChangeArrowheads="1"/>
            </p:cNvSpPr>
            <p:nvPr/>
          </p:nvSpPr>
          <p:spPr bwMode="auto">
            <a:xfrm>
              <a:off x="19940079" y="835166"/>
              <a:ext cx="353380" cy="175454"/>
            </a:xfrm>
            <a:custGeom>
              <a:avLst/>
              <a:gdLst>
                <a:gd name="T0" fmla="*/ 631 w 632"/>
                <a:gd name="T1" fmla="*/ 292 h 313"/>
                <a:gd name="T2" fmla="*/ 437 w 632"/>
                <a:gd name="T3" fmla="*/ 312 h 313"/>
                <a:gd name="T4" fmla="*/ 26 w 632"/>
                <a:gd name="T5" fmla="*/ 128 h 313"/>
                <a:gd name="T6" fmla="*/ 0 w 632"/>
                <a:gd name="T7" fmla="*/ 0 h 313"/>
                <a:gd name="T8" fmla="*/ 631 w 632"/>
                <a:gd name="T9" fmla="*/ 292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2" h="313">
                  <a:moveTo>
                    <a:pt x="631" y="292"/>
                  </a:moveTo>
                  <a:lnTo>
                    <a:pt x="437" y="312"/>
                  </a:lnTo>
                  <a:lnTo>
                    <a:pt x="26" y="128"/>
                  </a:lnTo>
                  <a:lnTo>
                    <a:pt x="0" y="0"/>
                  </a:lnTo>
                  <a:lnTo>
                    <a:pt x="631" y="292"/>
                  </a:lnTo>
                </a:path>
              </a:pathLst>
            </a:custGeom>
            <a:solidFill>
              <a:srgbClr val="CF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1"/>
            </a:p>
          </p:txBody>
        </p:sp>
        <p:sp>
          <p:nvSpPr>
            <p:cNvPr id="64" name="Freeform 57"/>
            <p:cNvSpPr>
              <a:spLocks noChangeArrowheads="1"/>
            </p:cNvSpPr>
            <p:nvPr/>
          </p:nvSpPr>
          <p:spPr bwMode="auto">
            <a:xfrm>
              <a:off x="20090821" y="1601236"/>
              <a:ext cx="353381" cy="140857"/>
            </a:xfrm>
            <a:custGeom>
              <a:avLst/>
              <a:gdLst>
                <a:gd name="T0" fmla="*/ 631 w 632"/>
                <a:gd name="T1" fmla="*/ 226 h 252"/>
                <a:gd name="T2" fmla="*/ 426 w 632"/>
                <a:gd name="T3" fmla="*/ 251 h 252"/>
                <a:gd name="T4" fmla="*/ 26 w 632"/>
                <a:gd name="T5" fmla="*/ 128 h 252"/>
                <a:gd name="T6" fmla="*/ 0 w 632"/>
                <a:gd name="T7" fmla="*/ 0 h 252"/>
                <a:gd name="T8" fmla="*/ 631 w 632"/>
                <a:gd name="T9" fmla="*/ 22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2" h="252">
                  <a:moveTo>
                    <a:pt x="631" y="226"/>
                  </a:moveTo>
                  <a:lnTo>
                    <a:pt x="426" y="251"/>
                  </a:lnTo>
                  <a:lnTo>
                    <a:pt x="26" y="128"/>
                  </a:lnTo>
                  <a:lnTo>
                    <a:pt x="0" y="0"/>
                  </a:lnTo>
                  <a:lnTo>
                    <a:pt x="631" y="226"/>
                  </a:lnTo>
                </a:path>
              </a:pathLst>
            </a:custGeom>
            <a:solidFill>
              <a:srgbClr val="CF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1"/>
            </a:p>
          </p:txBody>
        </p:sp>
      </p:grpSp>
      <p:sp>
        <p:nvSpPr>
          <p:cNvPr id="65" name="Freeform 167"/>
          <p:cNvSpPr>
            <a:spLocks noChangeArrowheads="1"/>
          </p:cNvSpPr>
          <p:nvPr/>
        </p:nvSpPr>
        <p:spPr bwMode="auto">
          <a:xfrm>
            <a:off x="7337840" y="4575609"/>
            <a:ext cx="262028" cy="281987"/>
          </a:xfrm>
          <a:custGeom>
            <a:avLst/>
            <a:gdLst>
              <a:gd name="T0" fmla="*/ 471 w 590"/>
              <a:gd name="T1" fmla="*/ 559 h 634"/>
              <a:gd name="T2" fmla="*/ 471 w 590"/>
              <a:gd name="T3" fmla="*/ 442 h 634"/>
              <a:gd name="T4" fmla="*/ 398 w 590"/>
              <a:gd name="T5" fmla="*/ 515 h 634"/>
              <a:gd name="T6" fmla="*/ 442 w 590"/>
              <a:gd name="T7" fmla="*/ 471 h 634"/>
              <a:gd name="T8" fmla="*/ 442 w 590"/>
              <a:gd name="T9" fmla="*/ 515 h 634"/>
              <a:gd name="T10" fmla="*/ 442 w 590"/>
              <a:gd name="T11" fmla="*/ 397 h 634"/>
              <a:gd name="T12" fmla="*/ 516 w 590"/>
              <a:gd name="T13" fmla="*/ 324 h 634"/>
              <a:gd name="T14" fmla="*/ 398 w 590"/>
              <a:gd name="T15" fmla="*/ 324 h 634"/>
              <a:gd name="T16" fmla="*/ 442 w 590"/>
              <a:gd name="T17" fmla="*/ 324 h 634"/>
              <a:gd name="T18" fmla="*/ 471 w 590"/>
              <a:gd name="T19" fmla="*/ 353 h 634"/>
              <a:gd name="T20" fmla="*/ 516 w 590"/>
              <a:gd name="T21" fmla="*/ 44 h 634"/>
              <a:gd name="T22" fmla="*/ 442 w 590"/>
              <a:gd name="T23" fmla="*/ 29 h 634"/>
              <a:gd name="T24" fmla="*/ 398 w 590"/>
              <a:gd name="T25" fmla="*/ 44 h 634"/>
              <a:gd name="T26" fmla="*/ 177 w 590"/>
              <a:gd name="T27" fmla="*/ 0 h 634"/>
              <a:gd name="T28" fmla="*/ 89 w 590"/>
              <a:gd name="T29" fmla="*/ 44 h 634"/>
              <a:gd name="T30" fmla="*/ 89 w 590"/>
              <a:gd name="T31" fmla="*/ 633 h 634"/>
              <a:gd name="T32" fmla="*/ 589 w 590"/>
              <a:gd name="T33" fmla="*/ 118 h 634"/>
              <a:gd name="T34" fmla="*/ 560 w 590"/>
              <a:gd name="T35" fmla="*/ 559 h 634"/>
              <a:gd name="T36" fmla="*/ 44 w 590"/>
              <a:gd name="T37" fmla="*/ 559 h 634"/>
              <a:gd name="T38" fmla="*/ 560 w 590"/>
              <a:gd name="T39" fmla="*/ 559 h 634"/>
              <a:gd name="T40" fmla="*/ 44 w 590"/>
              <a:gd name="T41" fmla="*/ 162 h 634"/>
              <a:gd name="T42" fmla="*/ 162 w 590"/>
              <a:gd name="T43" fmla="*/ 88 h 634"/>
              <a:gd name="T44" fmla="*/ 207 w 590"/>
              <a:gd name="T45" fmla="*/ 103 h 634"/>
              <a:gd name="T46" fmla="*/ 398 w 590"/>
              <a:gd name="T47" fmla="*/ 103 h 634"/>
              <a:gd name="T48" fmla="*/ 442 w 590"/>
              <a:gd name="T49" fmla="*/ 88 h 634"/>
              <a:gd name="T50" fmla="*/ 560 w 590"/>
              <a:gd name="T51" fmla="*/ 162 h 634"/>
              <a:gd name="T52" fmla="*/ 162 w 590"/>
              <a:gd name="T53" fmla="*/ 397 h 634"/>
              <a:gd name="T54" fmla="*/ 162 w 590"/>
              <a:gd name="T55" fmla="*/ 280 h 634"/>
              <a:gd name="T56" fmla="*/ 89 w 590"/>
              <a:gd name="T57" fmla="*/ 353 h 634"/>
              <a:gd name="T58" fmla="*/ 118 w 590"/>
              <a:gd name="T59" fmla="*/ 324 h 634"/>
              <a:gd name="T60" fmla="*/ 118 w 590"/>
              <a:gd name="T61" fmla="*/ 353 h 634"/>
              <a:gd name="T62" fmla="*/ 280 w 590"/>
              <a:gd name="T63" fmla="*/ 397 h 634"/>
              <a:gd name="T64" fmla="*/ 354 w 590"/>
              <a:gd name="T65" fmla="*/ 324 h 634"/>
              <a:gd name="T66" fmla="*/ 236 w 590"/>
              <a:gd name="T67" fmla="*/ 324 h 634"/>
              <a:gd name="T68" fmla="*/ 280 w 590"/>
              <a:gd name="T69" fmla="*/ 324 h 634"/>
              <a:gd name="T70" fmla="*/ 324 w 590"/>
              <a:gd name="T71" fmla="*/ 353 h 634"/>
              <a:gd name="T72" fmla="*/ 118 w 590"/>
              <a:gd name="T73" fmla="*/ 559 h 634"/>
              <a:gd name="T74" fmla="*/ 207 w 590"/>
              <a:gd name="T75" fmla="*/ 515 h 634"/>
              <a:gd name="T76" fmla="*/ 118 w 590"/>
              <a:gd name="T77" fmla="*/ 442 h 634"/>
              <a:gd name="T78" fmla="*/ 118 w 590"/>
              <a:gd name="T79" fmla="*/ 559 h 634"/>
              <a:gd name="T80" fmla="*/ 162 w 590"/>
              <a:gd name="T81" fmla="*/ 471 h 634"/>
              <a:gd name="T82" fmla="*/ 118 w 590"/>
              <a:gd name="T83" fmla="*/ 471 h 634"/>
              <a:gd name="T84" fmla="*/ 324 w 590"/>
              <a:gd name="T85" fmla="*/ 559 h 634"/>
              <a:gd name="T86" fmla="*/ 324 w 590"/>
              <a:gd name="T87" fmla="*/ 442 h 634"/>
              <a:gd name="T88" fmla="*/ 236 w 590"/>
              <a:gd name="T89" fmla="*/ 515 h 634"/>
              <a:gd name="T90" fmla="*/ 280 w 590"/>
              <a:gd name="T91" fmla="*/ 471 h 634"/>
              <a:gd name="T92" fmla="*/ 280 w 590"/>
              <a:gd name="T93" fmla="*/ 515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90" h="634">
                <a:moveTo>
                  <a:pt x="442" y="559"/>
                </a:moveTo>
                <a:lnTo>
                  <a:pt x="442" y="559"/>
                </a:lnTo>
                <a:cubicBezTo>
                  <a:pt x="471" y="559"/>
                  <a:pt x="471" y="559"/>
                  <a:pt x="471" y="559"/>
                </a:cubicBezTo>
                <a:cubicBezTo>
                  <a:pt x="501" y="559"/>
                  <a:pt x="516" y="530"/>
                  <a:pt x="516" y="515"/>
                </a:cubicBezTo>
                <a:cubicBezTo>
                  <a:pt x="516" y="471"/>
                  <a:pt x="516" y="471"/>
                  <a:pt x="516" y="471"/>
                </a:cubicBezTo>
                <a:cubicBezTo>
                  <a:pt x="516" y="456"/>
                  <a:pt x="501" y="442"/>
                  <a:pt x="471" y="442"/>
                </a:cubicBezTo>
                <a:cubicBezTo>
                  <a:pt x="442" y="442"/>
                  <a:pt x="442" y="442"/>
                  <a:pt x="442" y="442"/>
                </a:cubicBezTo>
                <a:cubicBezTo>
                  <a:pt x="412" y="442"/>
                  <a:pt x="398" y="456"/>
                  <a:pt x="398" y="471"/>
                </a:cubicBezTo>
                <a:cubicBezTo>
                  <a:pt x="398" y="515"/>
                  <a:pt x="398" y="515"/>
                  <a:pt x="398" y="515"/>
                </a:cubicBezTo>
                <a:cubicBezTo>
                  <a:pt x="398" y="530"/>
                  <a:pt x="412" y="559"/>
                  <a:pt x="442" y="559"/>
                </a:cubicBezTo>
                <a:close/>
                <a:moveTo>
                  <a:pt x="442" y="471"/>
                </a:moveTo>
                <a:lnTo>
                  <a:pt x="442" y="471"/>
                </a:lnTo>
                <a:cubicBezTo>
                  <a:pt x="471" y="471"/>
                  <a:pt x="471" y="471"/>
                  <a:pt x="471" y="471"/>
                </a:cubicBezTo>
                <a:cubicBezTo>
                  <a:pt x="471" y="515"/>
                  <a:pt x="471" y="515"/>
                  <a:pt x="471" y="515"/>
                </a:cubicBezTo>
                <a:cubicBezTo>
                  <a:pt x="442" y="515"/>
                  <a:pt x="442" y="515"/>
                  <a:pt x="442" y="515"/>
                </a:cubicBezTo>
                <a:lnTo>
                  <a:pt x="442" y="471"/>
                </a:lnTo>
                <a:close/>
                <a:moveTo>
                  <a:pt x="442" y="397"/>
                </a:moveTo>
                <a:lnTo>
                  <a:pt x="442" y="397"/>
                </a:lnTo>
                <a:cubicBezTo>
                  <a:pt x="471" y="397"/>
                  <a:pt x="471" y="397"/>
                  <a:pt x="471" y="397"/>
                </a:cubicBezTo>
                <a:cubicBezTo>
                  <a:pt x="501" y="397"/>
                  <a:pt x="516" y="383"/>
                  <a:pt x="516" y="353"/>
                </a:cubicBezTo>
                <a:cubicBezTo>
                  <a:pt x="516" y="324"/>
                  <a:pt x="516" y="324"/>
                  <a:pt x="516" y="324"/>
                </a:cubicBezTo>
                <a:cubicBezTo>
                  <a:pt x="516" y="294"/>
                  <a:pt x="501" y="280"/>
                  <a:pt x="471" y="280"/>
                </a:cubicBezTo>
                <a:cubicBezTo>
                  <a:pt x="442" y="280"/>
                  <a:pt x="442" y="280"/>
                  <a:pt x="442" y="280"/>
                </a:cubicBezTo>
                <a:cubicBezTo>
                  <a:pt x="412" y="280"/>
                  <a:pt x="398" y="294"/>
                  <a:pt x="398" y="324"/>
                </a:cubicBezTo>
                <a:cubicBezTo>
                  <a:pt x="398" y="353"/>
                  <a:pt x="398" y="353"/>
                  <a:pt x="398" y="353"/>
                </a:cubicBezTo>
                <a:cubicBezTo>
                  <a:pt x="398" y="383"/>
                  <a:pt x="412" y="397"/>
                  <a:pt x="442" y="397"/>
                </a:cubicBezTo>
                <a:close/>
                <a:moveTo>
                  <a:pt x="442" y="324"/>
                </a:moveTo>
                <a:lnTo>
                  <a:pt x="442" y="324"/>
                </a:lnTo>
                <a:cubicBezTo>
                  <a:pt x="471" y="324"/>
                  <a:pt x="471" y="324"/>
                  <a:pt x="471" y="324"/>
                </a:cubicBezTo>
                <a:cubicBezTo>
                  <a:pt x="471" y="353"/>
                  <a:pt x="471" y="353"/>
                  <a:pt x="471" y="353"/>
                </a:cubicBezTo>
                <a:cubicBezTo>
                  <a:pt x="442" y="353"/>
                  <a:pt x="442" y="353"/>
                  <a:pt x="442" y="353"/>
                </a:cubicBezTo>
                <a:lnTo>
                  <a:pt x="442" y="324"/>
                </a:lnTo>
                <a:close/>
                <a:moveTo>
                  <a:pt x="516" y="44"/>
                </a:moveTo>
                <a:lnTo>
                  <a:pt x="516" y="44"/>
                </a:lnTo>
                <a:cubicBezTo>
                  <a:pt x="442" y="44"/>
                  <a:pt x="442" y="44"/>
                  <a:pt x="442" y="44"/>
                </a:cubicBezTo>
                <a:cubicBezTo>
                  <a:pt x="442" y="29"/>
                  <a:pt x="442" y="29"/>
                  <a:pt x="442" y="29"/>
                </a:cubicBezTo>
                <a:cubicBezTo>
                  <a:pt x="442" y="15"/>
                  <a:pt x="427" y="0"/>
                  <a:pt x="412" y="0"/>
                </a:cubicBezTo>
                <a:cubicBezTo>
                  <a:pt x="412" y="0"/>
                  <a:pt x="398" y="15"/>
                  <a:pt x="398" y="29"/>
                </a:cubicBezTo>
                <a:cubicBezTo>
                  <a:pt x="398" y="44"/>
                  <a:pt x="398" y="44"/>
                  <a:pt x="398" y="44"/>
                </a:cubicBezTo>
                <a:cubicBezTo>
                  <a:pt x="207" y="44"/>
                  <a:pt x="207" y="44"/>
                  <a:pt x="207" y="44"/>
                </a:cubicBezTo>
                <a:cubicBezTo>
                  <a:pt x="207" y="29"/>
                  <a:pt x="207" y="29"/>
                  <a:pt x="207" y="29"/>
                </a:cubicBezTo>
                <a:cubicBezTo>
                  <a:pt x="207" y="15"/>
                  <a:pt x="192" y="0"/>
                  <a:pt x="177" y="0"/>
                </a:cubicBezTo>
                <a:cubicBezTo>
                  <a:pt x="177" y="0"/>
                  <a:pt x="162" y="15"/>
                  <a:pt x="162" y="29"/>
                </a:cubicBezTo>
                <a:cubicBezTo>
                  <a:pt x="162" y="44"/>
                  <a:pt x="162" y="44"/>
                  <a:pt x="162" y="44"/>
                </a:cubicBezTo>
                <a:cubicBezTo>
                  <a:pt x="89" y="44"/>
                  <a:pt x="89" y="44"/>
                  <a:pt x="89" y="44"/>
                </a:cubicBezTo>
                <a:cubicBezTo>
                  <a:pt x="44" y="44"/>
                  <a:pt x="0" y="74"/>
                  <a:pt x="0" y="118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604"/>
                  <a:pt x="44" y="633"/>
                  <a:pt x="89" y="633"/>
                </a:cubicBezTo>
                <a:cubicBezTo>
                  <a:pt x="516" y="633"/>
                  <a:pt x="516" y="633"/>
                  <a:pt x="516" y="633"/>
                </a:cubicBezTo>
                <a:cubicBezTo>
                  <a:pt x="560" y="633"/>
                  <a:pt x="589" y="604"/>
                  <a:pt x="589" y="559"/>
                </a:cubicBezTo>
                <a:cubicBezTo>
                  <a:pt x="589" y="118"/>
                  <a:pt x="589" y="118"/>
                  <a:pt x="589" y="118"/>
                </a:cubicBezTo>
                <a:cubicBezTo>
                  <a:pt x="589" y="74"/>
                  <a:pt x="560" y="44"/>
                  <a:pt x="516" y="44"/>
                </a:cubicBezTo>
                <a:close/>
                <a:moveTo>
                  <a:pt x="560" y="559"/>
                </a:moveTo>
                <a:lnTo>
                  <a:pt x="560" y="559"/>
                </a:lnTo>
                <a:cubicBezTo>
                  <a:pt x="560" y="574"/>
                  <a:pt x="530" y="589"/>
                  <a:pt x="516" y="589"/>
                </a:cubicBezTo>
                <a:cubicBezTo>
                  <a:pt x="89" y="589"/>
                  <a:pt x="89" y="589"/>
                  <a:pt x="89" y="589"/>
                </a:cubicBezTo>
                <a:cubicBezTo>
                  <a:pt x="59" y="589"/>
                  <a:pt x="44" y="574"/>
                  <a:pt x="44" y="559"/>
                </a:cubicBezTo>
                <a:cubicBezTo>
                  <a:pt x="44" y="206"/>
                  <a:pt x="44" y="206"/>
                  <a:pt x="44" y="206"/>
                </a:cubicBezTo>
                <a:cubicBezTo>
                  <a:pt x="560" y="206"/>
                  <a:pt x="560" y="206"/>
                  <a:pt x="560" y="206"/>
                </a:cubicBezTo>
                <a:lnTo>
                  <a:pt x="560" y="559"/>
                </a:lnTo>
                <a:close/>
                <a:moveTo>
                  <a:pt x="560" y="162"/>
                </a:moveTo>
                <a:lnTo>
                  <a:pt x="560" y="162"/>
                </a:lnTo>
                <a:cubicBezTo>
                  <a:pt x="44" y="162"/>
                  <a:pt x="44" y="162"/>
                  <a:pt x="44" y="162"/>
                </a:cubicBezTo>
                <a:cubicBezTo>
                  <a:pt x="44" y="118"/>
                  <a:pt x="44" y="118"/>
                  <a:pt x="44" y="118"/>
                </a:cubicBezTo>
                <a:cubicBezTo>
                  <a:pt x="44" y="103"/>
                  <a:pt x="59" y="88"/>
                  <a:pt x="89" y="88"/>
                </a:cubicBezTo>
                <a:cubicBezTo>
                  <a:pt x="162" y="88"/>
                  <a:pt x="162" y="88"/>
                  <a:pt x="162" y="88"/>
                </a:cubicBezTo>
                <a:cubicBezTo>
                  <a:pt x="162" y="103"/>
                  <a:pt x="162" y="103"/>
                  <a:pt x="162" y="103"/>
                </a:cubicBezTo>
                <a:cubicBezTo>
                  <a:pt x="162" y="118"/>
                  <a:pt x="177" y="118"/>
                  <a:pt x="177" y="118"/>
                </a:cubicBezTo>
                <a:cubicBezTo>
                  <a:pt x="192" y="118"/>
                  <a:pt x="207" y="118"/>
                  <a:pt x="207" y="103"/>
                </a:cubicBezTo>
                <a:cubicBezTo>
                  <a:pt x="207" y="88"/>
                  <a:pt x="207" y="88"/>
                  <a:pt x="207" y="88"/>
                </a:cubicBezTo>
                <a:cubicBezTo>
                  <a:pt x="398" y="88"/>
                  <a:pt x="398" y="88"/>
                  <a:pt x="398" y="88"/>
                </a:cubicBezTo>
                <a:cubicBezTo>
                  <a:pt x="398" y="103"/>
                  <a:pt x="398" y="103"/>
                  <a:pt x="398" y="103"/>
                </a:cubicBezTo>
                <a:cubicBezTo>
                  <a:pt x="398" y="118"/>
                  <a:pt x="412" y="118"/>
                  <a:pt x="412" y="118"/>
                </a:cubicBezTo>
                <a:cubicBezTo>
                  <a:pt x="427" y="118"/>
                  <a:pt x="442" y="118"/>
                  <a:pt x="442" y="103"/>
                </a:cubicBezTo>
                <a:cubicBezTo>
                  <a:pt x="442" y="88"/>
                  <a:pt x="442" y="88"/>
                  <a:pt x="442" y="88"/>
                </a:cubicBezTo>
                <a:cubicBezTo>
                  <a:pt x="516" y="88"/>
                  <a:pt x="516" y="88"/>
                  <a:pt x="516" y="88"/>
                </a:cubicBezTo>
                <a:cubicBezTo>
                  <a:pt x="530" y="88"/>
                  <a:pt x="560" y="103"/>
                  <a:pt x="560" y="118"/>
                </a:cubicBezTo>
                <a:lnTo>
                  <a:pt x="560" y="162"/>
                </a:lnTo>
                <a:close/>
                <a:moveTo>
                  <a:pt x="118" y="397"/>
                </a:moveTo>
                <a:lnTo>
                  <a:pt x="118" y="397"/>
                </a:lnTo>
                <a:cubicBezTo>
                  <a:pt x="162" y="397"/>
                  <a:pt x="162" y="397"/>
                  <a:pt x="162" y="397"/>
                </a:cubicBezTo>
                <a:cubicBezTo>
                  <a:pt x="177" y="397"/>
                  <a:pt x="207" y="383"/>
                  <a:pt x="207" y="353"/>
                </a:cubicBezTo>
                <a:cubicBezTo>
                  <a:pt x="207" y="324"/>
                  <a:pt x="207" y="324"/>
                  <a:pt x="207" y="324"/>
                </a:cubicBezTo>
                <a:cubicBezTo>
                  <a:pt x="207" y="294"/>
                  <a:pt x="177" y="280"/>
                  <a:pt x="162" y="280"/>
                </a:cubicBezTo>
                <a:cubicBezTo>
                  <a:pt x="118" y="280"/>
                  <a:pt x="118" y="280"/>
                  <a:pt x="118" y="280"/>
                </a:cubicBezTo>
                <a:cubicBezTo>
                  <a:pt x="103" y="280"/>
                  <a:pt x="89" y="294"/>
                  <a:pt x="89" y="324"/>
                </a:cubicBezTo>
                <a:cubicBezTo>
                  <a:pt x="89" y="353"/>
                  <a:pt x="89" y="353"/>
                  <a:pt x="89" y="353"/>
                </a:cubicBezTo>
                <a:cubicBezTo>
                  <a:pt x="89" y="383"/>
                  <a:pt x="103" y="397"/>
                  <a:pt x="118" y="397"/>
                </a:cubicBezTo>
                <a:close/>
                <a:moveTo>
                  <a:pt x="118" y="324"/>
                </a:moveTo>
                <a:lnTo>
                  <a:pt x="118" y="324"/>
                </a:lnTo>
                <a:cubicBezTo>
                  <a:pt x="162" y="324"/>
                  <a:pt x="162" y="324"/>
                  <a:pt x="162" y="324"/>
                </a:cubicBezTo>
                <a:cubicBezTo>
                  <a:pt x="162" y="353"/>
                  <a:pt x="162" y="353"/>
                  <a:pt x="162" y="353"/>
                </a:cubicBezTo>
                <a:cubicBezTo>
                  <a:pt x="118" y="353"/>
                  <a:pt x="118" y="353"/>
                  <a:pt x="118" y="353"/>
                </a:cubicBezTo>
                <a:lnTo>
                  <a:pt x="118" y="324"/>
                </a:lnTo>
                <a:close/>
                <a:moveTo>
                  <a:pt x="280" y="397"/>
                </a:moveTo>
                <a:lnTo>
                  <a:pt x="280" y="397"/>
                </a:lnTo>
                <a:cubicBezTo>
                  <a:pt x="324" y="397"/>
                  <a:pt x="324" y="397"/>
                  <a:pt x="324" y="397"/>
                </a:cubicBezTo>
                <a:cubicBezTo>
                  <a:pt x="339" y="397"/>
                  <a:pt x="354" y="383"/>
                  <a:pt x="354" y="353"/>
                </a:cubicBezTo>
                <a:cubicBezTo>
                  <a:pt x="354" y="324"/>
                  <a:pt x="354" y="324"/>
                  <a:pt x="354" y="324"/>
                </a:cubicBezTo>
                <a:cubicBezTo>
                  <a:pt x="354" y="294"/>
                  <a:pt x="339" y="280"/>
                  <a:pt x="324" y="280"/>
                </a:cubicBezTo>
                <a:cubicBezTo>
                  <a:pt x="280" y="280"/>
                  <a:pt x="280" y="280"/>
                  <a:pt x="280" y="280"/>
                </a:cubicBezTo>
                <a:cubicBezTo>
                  <a:pt x="265" y="280"/>
                  <a:pt x="236" y="294"/>
                  <a:pt x="236" y="324"/>
                </a:cubicBezTo>
                <a:cubicBezTo>
                  <a:pt x="236" y="353"/>
                  <a:pt x="236" y="353"/>
                  <a:pt x="236" y="353"/>
                </a:cubicBezTo>
                <a:cubicBezTo>
                  <a:pt x="236" y="383"/>
                  <a:pt x="265" y="397"/>
                  <a:pt x="280" y="397"/>
                </a:cubicBezTo>
                <a:close/>
                <a:moveTo>
                  <a:pt x="280" y="324"/>
                </a:moveTo>
                <a:lnTo>
                  <a:pt x="280" y="324"/>
                </a:lnTo>
                <a:cubicBezTo>
                  <a:pt x="324" y="324"/>
                  <a:pt x="324" y="324"/>
                  <a:pt x="324" y="324"/>
                </a:cubicBezTo>
                <a:cubicBezTo>
                  <a:pt x="324" y="353"/>
                  <a:pt x="324" y="353"/>
                  <a:pt x="324" y="353"/>
                </a:cubicBezTo>
                <a:cubicBezTo>
                  <a:pt x="280" y="353"/>
                  <a:pt x="280" y="353"/>
                  <a:pt x="280" y="353"/>
                </a:cubicBezTo>
                <a:lnTo>
                  <a:pt x="280" y="324"/>
                </a:lnTo>
                <a:close/>
                <a:moveTo>
                  <a:pt x="118" y="559"/>
                </a:moveTo>
                <a:lnTo>
                  <a:pt x="118" y="559"/>
                </a:lnTo>
                <a:cubicBezTo>
                  <a:pt x="162" y="559"/>
                  <a:pt x="162" y="559"/>
                  <a:pt x="162" y="559"/>
                </a:cubicBezTo>
                <a:cubicBezTo>
                  <a:pt x="177" y="559"/>
                  <a:pt x="207" y="530"/>
                  <a:pt x="207" y="515"/>
                </a:cubicBezTo>
                <a:cubicBezTo>
                  <a:pt x="207" y="471"/>
                  <a:pt x="207" y="471"/>
                  <a:pt x="207" y="471"/>
                </a:cubicBezTo>
                <a:cubicBezTo>
                  <a:pt x="207" y="456"/>
                  <a:pt x="177" y="442"/>
                  <a:pt x="162" y="442"/>
                </a:cubicBezTo>
                <a:cubicBezTo>
                  <a:pt x="118" y="442"/>
                  <a:pt x="118" y="442"/>
                  <a:pt x="118" y="442"/>
                </a:cubicBezTo>
                <a:cubicBezTo>
                  <a:pt x="103" y="442"/>
                  <a:pt x="89" y="456"/>
                  <a:pt x="89" y="471"/>
                </a:cubicBezTo>
                <a:cubicBezTo>
                  <a:pt x="89" y="515"/>
                  <a:pt x="89" y="515"/>
                  <a:pt x="89" y="515"/>
                </a:cubicBezTo>
                <a:cubicBezTo>
                  <a:pt x="89" y="530"/>
                  <a:pt x="103" y="559"/>
                  <a:pt x="118" y="559"/>
                </a:cubicBezTo>
                <a:close/>
                <a:moveTo>
                  <a:pt x="118" y="471"/>
                </a:moveTo>
                <a:lnTo>
                  <a:pt x="118" y="471"/>
                </a:lnTo>
                <a:cubicBezTo>
                  <a:pt x="162" y="471"/>
                  <a:pt x="162" y="471"/>
                  <a:pt x="162" y="471"/>
                </a:cubicBezTo>
                <a:cubicBezTo>
                  <a:pt x="162" y="515"/>
                  <a:pt x="162" y="515"/>
                  <a:pt x="162" y="515"/>
                </a:cubicBezTo>
                <a:cubicBezTo>
                  <a:pt x="118" y="515"/>
                  <a:pt x="118" y="515"/>
                  <a:pt x="118" y="515"/>
                </a:cubicBezTo>
                <a:lnTo>
                  <a:pt x="118" y="471"/>
                </a:lnTo>
                <a:close/>
                <a:moveTo>
                  <a:pt x="280" y="559"/>
                </a:moveTo>
                <a:lnTo>
                  <a:pt x="280" y="559"/>
                </a:lnTo>
                <a:cubicBezTo>
                  <a:pt x="324" y="559"/>
                  <a:pt x="324" y="559"/>
                  <a:pt x="324" y="559"/>
                </a:cubicBezTo>
                <a:cubicBezTo>
                  <a:pt x="339" y="559"/>
                  <a:pt x="354" y="530"/>
                  <a:pt x="354" y="515"/>
                </a:cubicBezTo>
                <a:cubicBezTo>
                  <a:pt x="354" y="471"/>
                  <a:pt x="354" y="471"/>
                  <a:pt x="354" y="471"/>
                </a:cubicBezTo>
                <a:cubicBezTo>
                  <a:pt x="354" y="456"/>
                  <a:pt x="339" y="442"/>
                  <a:pt x="324" y="442"/>
                </a:cubicBezTo>
                <a:cubicBezTo>
                  <a:pt x="280" y="442"/>
                  <a:pt x="280" y="442"/>
                  <a:pt x="280" y="442"/>
                </a:cubicBezTo>
                <a:cubicBezTo>
                  <a:pt x="265" y="442"/>
                  <a:pt x="236" y="456"/>
                  <a:pt x="236" y="471"/>
                </a:cubicBezTo>
                <a:cubicBezTo>
                  <a:pt x="236" y="515"/>
                  <a:pt x="236" y="515"/>
                  <a:pt x="236" y="515"/>
                </a:cubicBezTo>
                <a:cubicBezTo>
                  <a:pt x="236" y="530"/>
                  <a:pt x="265" y="559"/>
                  <a:pt x="280" y="559"/>
                </a:cubicBezTo>
                <a:close/>
                <a:moveTo>
                  <a:pt x="280" y="471"/>
                </a:moveTo>
                <a:lnTo>
                  <a:pt x="280" y="471"/>
                </a:lnTo>
                <a:cubicBezTo>
                  <a:pt x="324" y="471"/>
                  <a:pt x="324" y="471"/>
                  <a:pt x="324" y="471"/>
                </a:cubicBezTo>
                <a:cubicBezTo>
                  <a:pt x="324" y="515"/>
                  <a:pt x="324" y="515"/>
                  <a:pt x="324" y="515"/>
                </a:cubicBezTo>
                <a:cubicBezTo>
                  <a:pt x="280" y="515"/>
                  <a:pt x="280" y="515"/>
                  <a:pt x="280" y="515"/>
                </a:cubicBezTo>
                <a:lnTo>
                  <a:pt x="280" y="4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34296" tIns="17148" rIns="34296" bIns="17148" anchor="ctr"/>
          <a:lstStyle/>
          <a:p>
            <a:pPr>
              <a:defRPr/>
            </a:pPr>
            <a:endParaRPr lang="en-US" sz="1351"/>
          </a:p>
        </p:txBody>
      </p:sp>
      <p:sp>
        <p:nvSpPr>
          <p:cNvPr id="66" name="Freeform 170"/>
          <p:cNvSpPr>
            <a:spLocks noChangeArrowheads="1"/>
          </p:cNvSpPr>
          <p:nvPr/>
        </p:nvSpPr>
        <p:spPr bwMode="auto">
          <a:xfrm>
            <a:off x="7329482" y="4020026"/>
            <a:ext cx="281915" cy="281987"/>
          </a:xfrm>
          <a:custGeom>
            <a:avLst/>
            <a:gdLst>
              <a:gd name="T0" fmla="*/ 515 w 634"/>
              <a:gd name="T1" fmla="*/ 471 h 634"/>
              <a:gd name="T2" fmla="*/ 220 w 634"/>
              <a:gd name="T3" fmla="*/ 412 h 634"/>
              <a:gd name="T4" fmla="*/ 117 w 634"/>
              <a:gd name="T5" fmla="*/ 471 h 634"/>
              <a:gd name="T6" fmla="*/ 117 w 634"/>
              <a:gd name="T7" fmla="*/ 515 h 634"/>
              <a:gd name="T8" fmla="*/ 220 w 634"/>
              <a:gd name="T9" fmla="*/ 574 h 634"/>
              <a:gd name="T10" fmla="*/ 515 w 634"/>
              <a:gd name="T11" fmla="*/ 515 h 634"/>
              <a:gd name="T12" fmla="*/ 515 w 634"/>
              <a:gd name="T13" fmla="*/ 471 h 634"/>
              <a:gd name="T14" fmla="*/ 220 w 634"/>
              <a:gd name="T15" fmla="*/ 545 h 634"/>
              <a:gd name="T16" fmla="*/ 220 w 634"/>
              <a:gd name="T17" fmla="*/ 442 h 634"/>
              <a:gd name="T18" fmla="*/ 220 w 634"/>
              <a:gd name="T19" fmla="*/ 545 h 634"/>
              <a:gd name="T20" fmla="*/ 515 w 634"/>
              <a:gd name="T21" fmla="*/ 162 h 634"/>
              <a:gd name="T22" fmla="*/ 220 w 634"/>
              <a:gd name="T23" fmla="*/ 103 h 634"/>
              <a:gd name="T24" fmla="*/ 117 w 634"/>
              <a:gd name="T25" fmla="*/ 162 h 634"/>
              <a:gd name="T26" fmla="*/ 117 w 634"/>
              <a:gd name="T27" fmla="*/ 206 h 634"/>
              <a:gd name="T28" fmla="*/ 220 w 634"/>
              <a:gd name="T29" fmla="*/ 265 h 634"/>
              <a:gd name="T30" fmla="*/ 515 w 634"/>
              <a:gd name="T31" fmla="*/ 206 h 634"/>
              <a:gd name="T32" fmla="*/ 515 w 634"/>
              <a:gd name="T33" fmla="*/ 162 h 634"/>
              <a:gd name="T34" fmla="*/ 220 w 634"/>
              <a:gd name="T35" fmla="*/ 235 h 634"/>
              <a:gd name="T36" fmla="*/ 220 w 634"/>
              <a:gd name="T37" fmla="*/ 133 h 634"/>
              <a:gd name="T38" fmla="*/ 220 w 634"/>
              <a:gd name="T39" fmla="*/ 235 h 634"/>
              <a:gd name="T40" fmla="*/ 515 w 634"/>
              <a:gd name="T41" fmla="*/ 324 h 634"/>
              <a:gd name="T42" fmla="*/ 397 w 634"/>
              <a:gd name="T43" fmla="*/ 265 h 634"/>
              <a:gd name="T44" fmla="*/ 117 w 634"/>
              <a:gd name="T45" fmla="*/ 324 h 634"/>
              <a:gd name="T46" fmla="*/ 117 w 634"/>
              <a:gd name="T47" fmla="*/ 353 h 634"/>
              <a:gd name="T48" fmla="*/ 397 w 634"/>
              <a:gd name="T49" fmla="*/ 412 h 634"/>
              <a:gd name="T50" fmla="*/ 515 w 634"/>
              <a:gd name="T51" fmla="*/ 353 h 634"/>
              <a:gd name="T52" fmla="*/ 515 w 634"/>
              <a:gd name="T53" fmla="*/ 324 h 634"/>
              <a:gd name="T54" fmla="*/ 397 w 634"/>
              <a:gd name="T55" fmla="*/ 383 h 634"/>
              <a:gd name="T56" fmla="*/ 397 w 634"/>
              <a:gd name="T57" fmla="*/ 294 h 634"/>
              <a:gd name="T58" fmla="*/ 397 w 634"/>
              <a:gd name="T59" fmla="*/ 383 h 634"/>
              <a:gd name="T60" fmla="*/ 544 w 634"/>
              <a:gd name="T61" fmla="*/ 0 h 634"/>
              <a:gd name="T62" fmla="*/ 0 w 634"/>
              <a:gd name="T63" fmla="*/ 88 h 634"/>
              <a:gd name="T64" fmla="*/ 73 w 634"/>
              <a:gd name="T65" fmla="*/ 633 h 634"/>
              <a:gd name="T66" fmla="*/ 633 w 634"/>
              <a:gd name="T67" fmla="*/ 559 h 634"/>
              <a:gd name="T68" fmla="*/ 544 w 634"/>
              <a:gd name="T69" fmla="*/ 0 h 634"/>
              <a:gd name="T70" fmla="*/ 588 w 634"/>
              <a:gd name="T71" fmla="*/ 559 h 634"/>
              <a:gd name="T72" fmla="*/ 73 w 634"/>
              <a:gd name="T73" fmla="*/ 589 h 634"/>
              <a:gd name="T74" fmla="*/ 44 w 634"/>
              <a:gd name="T75" fmla="*/ 88 h 634"/>
              <a:gd name="T76" fmla="*/ 544 w 634"/>
              <a:gd name="T77" fmla="*/ 44 h 634"/>
              <a:gd name="T78" fmla="*/ 588 w 634"/>
              <a:gd name="T79" fmla="*/ 559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34" h="634">
                <a:moveTo>
                  <a:pt x="515" y="471"/>
                </a:moveTo>
                <a:lnTo>
                  <a:pt x="515" y="471"/>
                </a:lnTo>
                <a:cubicBezTo>
                  <a:pt x="294" y="471"/>
                  <a:pt x="294" y="471"/>
                  <a:pt x="294" y="471"/>
                </a:cubicBezTo>
                <a:cubicBezTo>
                  <a:pt x="279" y="442"/>
                  <a:pt x="250" y="412"/>
                  <a:pt x="220" y="412"/>
                </a:cubicBezTo>
                <a:cubicBezTo>
                  <a:pt x="176" y="412"/>
                  <a:pt x="147" y="442"/>
                  <a:pt x="147" y="471"/>
                </a:cubicBezTo>
                <a:cubicBezTo>
                  <a:pt x="117" y="471"/>
                  <a:pt x="117" y="471"/>
                  <a:pt x="117" y="471"/>
                </a:cubicBezTo>
                <a:cubicBezTo>
                  <a:pt x="103" y="471"/>
                  <a:pt x="103" y="486"/>
                  <a:pt x="103" y="501"/>
                </a:cubicBezTo>
                <a:cubicBezTo>
                  <a:pt x="103" y="501"/>
                  <a:pt x="103" y="515"/>
                  <a:pt x="117" y="515"/>
                </a:cubicBezTo>
                <a:cubicBezTo>
                  <a:pt x="147" y="515"/>
                  <a:pt x="147" y="515"/>
                  <a:pt x="147" y="515"/>
                </a:cubicBezTo>
                <a:cubicBezTo>
                  <a:pt x="147" y="545"/>
                  <a:pt x="176" y="574"/>
                  <a:pt x="220" y="574"/>
                </a:cubicBezTo>
                <a:cubicBezTo>
                  <a:pt x="250" y="574"/>
                  <a:pt x="279" y="545"/>
                  <a:pt x="294" y="515"/>
                </a:cubicBezTo>
                <a:cubicBezTo>
                  <a:pt x="515" y="515"/>
                  <a:pt x="515" y="515"/>
                  <a:pt x="515" y="515"/>
                </a:cubicBezTo>
                <a:lnTo>
                  <a:pt x="530" y="501"/>
                </a:lnTo>
                <a:cubicBezTo>
                  <a:pt x="530" y="486"/>
                  <a:pt x="515" y="471"/>
                  <a:pt x="515" y="471"/>
                </a:cubicBezTo>
                <a:close/>
                <a:moveTo>
                  <a:pt x="220" y="545"/>
                </a:moveTo>
                <a:lnTo>
                  <a:pt x="220" y="545"/>
                </a:lnTo>
                <a:cubicBezTo>
                  <a:pt x="191" y="545"/>
                  <a:pt x="162" y="515"/>
                  <a:pt x="162" y="501"/>
                </a:cubicBezTo>
                <a:cubicBezTo>
                  <a:pt x="162" y="471"/>
                  <a:pt x="191" y="442"/>
                  <a:pt x="220" y="442"/>
                </a:cubicBezTo>
                <a:cubicBezTo>
                  <a:pt x="235" y="442"/>
                  <a:pt x="265" y="471"/>
                  <a:pt x="265" y="501"/>
                </a:cubicBezTo>
                <a:cubicBezTo>
                  <a:pt x="265" y="515"/>
                  <a:pt x="235" y="545"/>
                  <a:pt x="220" y="545"/>
                </a:cubicBezTo>
                <a:close/>
                <a:moveTo>
                  <a:pt x="515" y="162"/>
                </a:moveTo>
                <a:lnTo>
                  <a:pt x="515" y="162"/>
                </a:lnTo>
                <a:cubicBezTo>
                  <a:pt x="294" y="162"/>
                  <a:pt x="294" y="162"/>
                  <a:pt x="294" y="162"/>
                </a:cubicBezTo>
                <a:cubicBezTo>
                  <a:pt x="279" y="133"/>
                  <a:pt x="250" y="103"/>
                  <a:pt x="220" y="103"/>
                </a:cubicBezTo>
                <a:cubicBezTo>
                  <a:pt x="176" y="103"/>
                  <a:pt x="147" y="133"/>
                  <a:pt x="147" y="162"/>
                </a:cubicBezTo>
                <a:cubicBezTo>
                  <a:pt x="117" y="162"/>
                  <a:pt x="117" y="162"/>
                  <a:pt x="117" y="162"/>
                </a:cubicBezTo>
                <a:cubicBezTo>
                  <a:pt x="103" y="162"/>
                  <a:pt x="103" y="176"/>
                  <a:pt x="103" y="176"/>
                </a:cubicBezTo>
                <a:cubicBezTo>
                  <a:pt x="103" y="192"/>
                  <a:pt x="103" y="206"/>
                  <a:pt x="117" y="206"/>
                </a:cubicBezTo>
                <a:cubicBezTo>
                  <a:pt x="147" y="206"/>
                  <a:pt x="147" y="206"/>
                  <a:pt x="147" y="206"/>
                </a:cubicBezTo>
                <a:cubicBezTo>
                  <a:pt x="147" y="235"/>
                  <a:pt x="176" y="265"/>
                  <a:pt x="220" y="265"/>
                </a:cubicBezTo>
                <a:cubicBezTo>
                  <a:pt x="250" y="265"/>
                  <a:pt x="279" y="235"/>
                  <a:pt x="294" y="206"/>
                </a:cubicBezTo>
                <a:cubicBezTo>
                  <a:pt x="515" y="206"/>
                  <a:pt x="515" y="206"/>
                  <a:pt x="515" y="206"/>
                </a:cubicBezTo>
                <a:cubicBezTo>
                  <a:pt x="515" y="206"/>
                  <a:pt x="530" y="192"/>
                  <a:pt x="530" y="176"/>
                </a:cubicBezTo>
                <a:lnTo>
                  <a:pt x="515" y="162"/>
                </a:lnTo>
                <a:close/>
                <a:moveTo>
                  <a:pt x="220" y="235"/>
                </a:moveTo>
                <a:lnTo>
                  <a:pt x="220" y="235"/>
                </a:lnTo>
                <a:cubicBezTo>
                  <a:pt x="191" y="235"/>
                  <a:pt x="162" y="206"/>
                  <a:pt x="162" y="176"/>
                </a:cubicBezTo>
                <a:cubicBezTo>
                  <a:pt x="162" y="162"/>
                  <a:pt x="191" y="133"/>
                  <a:pt x="220" y="133"/>
                </a:cubicBezTo>
                <a:cubicBezTo>
                  <a:pt x="235" y="133"/>
                  <a:pt x="265" y="162"/>
                  <a:pt x="265" y="176"/>
                </a:cubicBezTo>
                <a:cubicBezTo>
                  <a:pt x="265" y="206"/>
                  <a:pt x="235" y="235"/>
                  <a:pt x="220" y="235"/>
                </a:cubicBezTo>
                <a:close/>
                <a:moveTo>
                  <a:pt x="515" y="324"/>
                </a:moveTo>
                <a:lnTo>
                  <a:pt x="515" y="324"/>
                </a:lnTo>
                <a:cubicBezTo>
                  <a:pt x="471" y="324"/>
                  <a:pt x="471" y="324"/>
                  <a:pt x="471" y="324"/>
                </a:cubicBezTo>
                <a:cubicBezTo>
                  <a:pt x="456" y="280"/>
                  <a:pt x="426" y="265"/>
                  <a:pt x="397" y="265"/>
                </a:cubicBezTo>
                <a:cubicBezTo>
                  <a:pt x="353" y="265"/>
                  <a:pt x="324" y="280"/>
                  <a:pt x="324" y="324"/>
                </a:cubicBezTo>
                <a:cubicBezTo>
                  <a:pt x="117" y="324"/>
                  <a:pt x="117" y="324"/>
                  <a:pt x="117" y="324"/>
                </a:cubicBezTo>
                <a:cubicBezTo>
                  <a:pt x="103" y="324"/>
                  <a:pt x="103" y="324"/>
                  <a:pt x="103" y="338"/>
                </a:cubicBezTo>
                <a:cubicBezTo>
                  <a:pt x="103" y="353"/>
                  <a:pt x="103" y="353"/>
                  <a:pt x="117" y="353"/>
                </a:cubicBezTo>
                <a:cubicBezTo>
                  <a:pt x="324" y="353"/>
                  <a:pt x="324" y="353"/>
                  <a:pt x="324" y="353"/>
                </a:cubicBezTo>
                <a:cubicBezTo>
                  <a:pt x="324" y="397"/>
                  <a:pt x="353" y="412"/>
                  <a:pt x="397" y="412"/>
                </a:cubicBezTo>
                <a:cubicBezTo>
                  <a:pt x="426" y="412"/>
                  <a:pt x="456" y="397"/>
                  <a:pt x="471" y="353"/>
                </a:cubicBezTo>
                <a:cubicBezTo>
                  <a:pt x="515" y="353"/>
                  <a:pt x="515" y="353"/>
                  <a:pt x="515" y="353"/>
                </a:cubicBezTo>
                <a:cubicBezTo>
                  <a:pt x="515" y="353"/>
                  <a:pt x="530" y="353"/>
                  <a:pt x="530" y="338"/>
                </a:cubicBezTo>
                <a:cubicBezTo>
                  <a:pt x="530" y="324"/>
                  <a:pt x="515" y="324"/>
                  <a:pt x="515" y="324"/>
                </a:cubicBezTo>
                <a:close/>
                <a:moveTo>
                  <a:pt x="397" y="383"/>
                </a:moveTo>
                <a:lnTo>
                  <a:pt x="397" y="383"/>
                </a:lnTo>
                <a:cubicBezTo>
                  <a:pt x="367" y="383"/>
                  <a:pt x="338" y="368"/>
                  <a:pt x="338" y="338"/>
                </a:cubicBezTo>
                <a:cubicBezTo>
                  <a:pt x="338" y="309"/>
                  <a:pt x="367" y="294"/>
                  <a:pt x="397" y="294"/>
                </a:cubicBezTo>
                <a:cubicBezTo>
                  <a:pt x="412" y="294"/>
                  <a:pt x="441" y="309"/>
                  <a:pt x="441" y="338"/>
                </a:cubicBezTo>
                <a:cubicBezTo>
                  <a:pt x="441" y="368"/>
                  <a:pt x="412" y="383"/>
                  <a:pt x="397" y="383"/>
                </a:cubicBezTo>
                <a:close/>
                <a:moveTo>
                  <a:pt x="544" y="0"/>
                </a:moveTo>
                <a:lnTo>
                  <a:pt x="544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44"/>
                  <a:pt x="0" y="88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604"/>
                  <a:pt x="29" y="633"/>
                  <a:pt x="73" y="633"/>
                </a:cubicBezTo>
                <a:cubicBezTo>
                  <a:pt x="544" y="633"/>
                  <a:pt x="544" y="633"/>
                  <a:pt x="544" y="633"/>
                </a:cubicBezTo>
                <a:cubicBezTo>
                  <a:pt x="588" y="633"/>
                  <a:pt x="633" y="604"/>
                  <a:pt x="633" y="559"/>
                </a:cubicBezTo>
                <a:cubicBezTo>
                  <a:pt x="633" y="88"/>
                  <a:pt x="633" y="88"/>
                  <a:pt x="633" y="88"/>
                </a:cubicBezTo>
                <a:cubicBezTo>
                  <a:pt x="633" y="44"/>
                  <a:pt x="588" y="0"/>
                  <a:pt x="544" y="0"/>
                </a:cubicBezTo>
                <a:close/>
                <a:moveTo>
                  <a:pt x="588" y="559"/>
                </a:moveTo>
                <a:lnTo>
                  <a:pt x="588" y="559"/>
                </a:lnTo>
                <a:cubicBezTo>
                  <a:pt x="588" y="574"/>
                  <a:pt x="574" y="589"/>
                  <a:pt x="544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8" y="589"/>
                  <a:pt x="44" y="574"/>
                  <a:pt x="44" y="559"/>
                </a:cubicBezTo>
                <a:cubicBezTo>
                  <a:pt x="44" y="88"/>
                  <a:pt x="44" y="88"/>
                  <a:pt x="44" y="88"/>
                </a:cubicBezTo>
                <a:cubicBezTo>
                  <a:pt x="44" y="59"/>
                  <a:pt x="58" y="44"/>
                  <a:pt x="73" y="44"/>
                </a:cubicBezTo>
                <a:cubicBezTo>
                  <a:pt x="544" y="44"/>
                  <a:pt x="544" y="44"/>
                  <a:pt x="544" y="44"/>
                </a:cubicBezTo>
                <a:cubicBezTo>
                  <a:pt x="574" y="44"/>
                  <a:pt x="588" y="59"/>
                  <a:pt x="588" y="88"/>
                </a:cubicBezTo>
                <a:lnTo>
                  <a:pt x="588" y="5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34296" tIns="17148" rIns="34296" bIns="17148" anchor="ctr"/>
          <a:lstStyle/>
          <a:p>
            <a:pPr>
              <a:defRPr/>
            </a:pPr>
            <a:endParaRPr lang="en-US" sz="1351"/>
          </a:p>
        </p:txBody>
      </p:sp>
      <p:sp>
        <p:nvSpPr>
          <p:cNvPr id="67" name="Freeform 185"/>
          <p:cNvSpPr>
            <a:spLocks noChangeArrowheads="1"/>
          </p:cNvSpPr>
          <p:nvPr/>
        </p:nvSpPr>
        <p:spPr bwMode="auto">
          <a:xfrm>
            <a:off x="7351706" y="3490325"/>
            <a:ext cx="273725" cy="209442"/>
          </a:xfrm>
          <a:custGeom>
            <a:avLst/>
            <a:gdLst>
              <a:gd name="T0" fmla="*/ 545 w 619"/>
              <a:gd name="T1" fmla="*/ 0 h 472"/>
              <a:gd name="T2" fmla="*/ 545 w 619"/>
              <a:gd name="T3" fmla="*/ 0 h 472"/>
              <a:gd name="T4" fmla="*/ 73 w 619"/>
              <a:gd name="T5" fmla="*/ 0 h 472"/>
              <a:gd name="T6" fmla="*/ 0 w 619"/>
              <a:gd name="T7" fmla="*/ 73 h 472"/>
              <a:gd name="T8" fmla="*/ 0 w 619"/>
              <a:gd name="T9" fmla="*/ 397 h 472"/>
              <a:gd name="T10" fmla="*/ 73 w 619"/>
              <a:gd name="T11" fmla="*/ 471 h 472"/>
              <a:gd name="T12" fmla="*/ 545 w 619"/>
              <a:gd name="T13" fmla="*/ 471 h 472"/>
              <a:gd name="T14" fmla="*/ 618 w 619"/>
              <a:gd name="T15" fmla="*/ 397 h 472"/>
              <a:gd name="T16" fmla="*/ 618 w 619"/>
              <a:gd name="T17" fmla="*/ 73 h 472"/>
              <a:gd name="T18" fmla="*/ 545 w 619"/>
              <a:gd name="T19" fmla="*/ 0 h 472"/>
              <a:gd name="T20" fmla="*/ 559 w 619"/>
              <a:gd name="T21" fmla="*/ 44 h 472"/>
              <a:gd name="T22" fmla="*/ 559 w 619"/>
              <a:gd name="T23" fmla="*/ 44 h 472"/>
              <a:gd name="T24" fmla="*/ 309 w 619"/>
              <a:gd name="T25" fmla="*/ 235 h 472"/>
              <a:gd name="T26" fmla="*/ 59 w 619"/>
              <a:gd name="T27" fmla="*/ 44 h 472"/>
              <a:gd name="T28" fmla="*/ 559 w 619"/>
              <a:gd name="T29" fmla="*/ 44 h 472"/>
              <a:gd name="T30" fmla="*/ 29 w 619"/>
              <a:gd name="T31" fmla="*/ 397 h 472"/>
              <a:gd name="T32" fmla="*/ 29 w 619"/>
              <a:gd name="T33" fmla="*/ 397 h 472"/>
              <a:gd name="T34" fmla="*/ 29 w 619"/>
              <a:gd name="T35" fmla="*/ 73 h 472"/>
              <a:gd name="T36" fmla="*/ 206 w 619"/>
              <a:gd name="T37" fmla="*/ 221 h 472"/>
              <a:gd name="T38" fmla="*/ 29 w 619"/>
              <a:gd name="T39" fmla="*/ 397 h 472"/>
              <a:gd name="T40" fmla="*/ 59 w 619"/>
              <a:gd name="T41" fmla="*/ 427 h 472"/>
              <a:gd name="T42" fmla="*/ 59 w 619"/>
              <a:gd name="T43" fmla="*/ 427 h 472"/>
              <a:gd name="T44" fmla="*/ 236 w 619"/>
              <a:gd name="T45" fmla="*/ 235 h 472"/>
              <a:gd name="T46" fmla="*/ 309 w 619"/>
              <a:gd name="T47" fmla="*/ 294 h 472"/>
              <a:gd name="T48" fmla="*/ 368 w 619"/>
              <a:gd name="T49" fmla="*/ 235 h 472"/>
              <a:gd name="T50" fmla="*/ 559 w 619"/>
              <a:gd name="T51" fmla="*/ 427 h 472"/>
              <a:gd name="T52" fmla="*/ 59 w 619"/>
              <a:gd name="T53" fmla="*/ 427 h 472"/>
              <a:gd name="T54" fmla="*/ 589 w 619"/>
              <a:gd name="T55" fmla="*/ 397 h 472"/>
              <a:gd name="T56" fmla="*/ 589 w 619"/>
              <a:gd name="T57" fmla="*/ 397 h 472"/>
              <a:gd name="T58" fmla="*/ 589 w 619"/>
              <a:gd name="T59" fmla="*/ 397 h 472"/>
              <a:gd name="T60" fmla="*/ 412 w 619"/>
              <a:gd name="T61" fmla="*/ 221 h 472"/>
              <a:gd name="T62" fmla="*/ 589 w 619"/>
              <a:gd name="T63" fmla="*/ 73 h 472"/>
              <a:gd name="T64" fmla="*/ 589 w 619"/>
              <a:gd name="T65" fmla="*/ 397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19" h="472">
                <a:moveTo>
                  <a:pt x="545" y="0"/>
                </a:moveTo>
                <a:lnTo>
                  <a:pt x="545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30"/>
                  <a:pt x="0" y="73"/>
                </a:cubicBezTo>
                <a:cubicBezTo>
                  <a:pt x="0" y="397"/>
                  <a:pt x="0" y="397"/>
                  <a:pt x="0" y="397"/>
                </a:cubicBezTo>
                <a:cubicBezTo>
                  <a:pt x="0" y="442"/>
                  <a:pt x="29" y="471"/>
                  <a:pt x="73" y="471"/>
                </a:cubicBezTo>
                <a:cubicBezTo>
                  <a:pt x="545" y="471"/>
                  <a:pt x="545" y="471"/>
                  <a:pt x="545" y="471"/>
                </a:cubicBezTo>
                <a:cubicBezTo>
                  <a:pt x="589" y="471"/>
                  <a:pt x="618" y="442"/>
                  <a:pt x="618" y="397"/>
                </a:cubicBezTo>
                <a:cubicBezTo>
                  <a:pt x="618" y="73"/>
                  <a:pt x="618" y="73"/>
                  <a:pt x="618" y="73"/>
                </a:cubicBezTo>
                <a:cubicBezTo>
                  <a:pt x="618" y="30"/>
                  <a:pt x="589" y="0"/>
                  <a:pt x="545" y="0"/>
                </a:cubicBezTo>
                <a:close/>
                <a:moveTo>
                  <a:pt x="559" y="44"/>
                </a:moveTo>
                <a:lnTo>
                  <a:pt x="559" y="44"/>
                </a:lnTo>
                <a:cubicBezTo>
                  <a:pt x="309" y="235"/>
                  <a:pt x="309" y="235"/>
                  <a:pt x="309" y="235"/>
                </a:cubicBezTo>
                <a:cubicBezTo>
                  <a:pt x="59" y="44"/>
                  <a:pt x="59" y="44"/>
                  <a:pt x="59" y="44"/>
                </a:cubicBezTo>
                <a:lnTo>
                  <a:pt x="559" y="44"/>
                </a:lnTo>
                <a:close/>
                <a:moveTo>
                  <a:pt x="29" y="397"/>
                </a:moveTo>
                <a:lnTo>
                  <a:pt x="29" y="397"/>
                </a:lnTo>
                <a:cubicBezTo>
                  <a:pt x="29" y="73"/>
                  <a:pt x="29" y="73"/>
                  <a:pt x="29" y="73"/>
                </a:cubicBezTo>
                <a:cubicBezTo>
                  <a:pt x="206" y="221"/>
                  <a:pt x="206" y="221"/>
                  <a:pt x="206" y="221"/>
                </a:cubicBezTo>
                <a:cubicBezTo>
                  <a:pt x="29" y="397"/>
                  <a:pt x="29" y="397"/>
                  <a:pt x="29" y="397"/>
                </a:cubicBezTo>
                <a:close/>
                <a:moveTo>
                  <a:pt x="59" y="427"/>
                </a:moveTo>
                <a:lnTo>
                  <a:pt x="59" y="427"/>
                </a:lnTo>
                <a:cubicBezTo>
                  <a:pt x="236" y="235"/>
                  <a:pt x="236" y="235"/>
                  <a:pt x="236" y="235"/>
                </a:cubicBezTo>
                <a:cubicBezTo>
                  <a:pt x="309" y="294"/>
                  <a:pt x="309" y="294"/>
                  <a:pt x="309" y="294"/>
                </a:cubicBezTo>
                <a:cubicBezTo>
                  <a:pt x="368" y="235"/>
                  <a:pt x="368" y="235"/>
                  <a:pt x="368" y="235"/>
                </a:cubicBezTo>
                <a:cubicBezTo>
                  <a:pt x="559" y="427"/>
                  <a:pt x="559" y="427"/>
                  <a:pt x="559" y="427"/>
                </a:cubicBezTo>
                <a:cubicBezTo>
                  <a:pt x="545" y="427"/>
                  <a:pt x="73" y="427"/>
                  <a:pt x="59" y="427"/>
                </a:cubicBezTo>
                <a:close/>
                <a:moveTo>
                  <a:pt x="589" y="397"/>
                </a:moveTo>
                <a:lnTo>
                  <a:pt x="589" y="397"/>
                </a:lnTo>
                <a:lnTo>
                  <a:pt x="589" y="397"/>
                </a:lnTo>
                <a:cubicBezTo>
                  <a:pt x="412" y="221"/>
                  <a:pt x="412" y="221"/>
                  <a:pt x="412" y="221"/>
                </a:cubicBezTo>
                <a:cubicBezTo>
                  <a:pt x="589" y="73"/>
                  <a:pt x="589" y="73"/>
                  <a:pt x="589" y="73"/>
                </a:cubicBezTo>
                <a:lnTo>
                  <a:pt x="589" y="3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34296" tIns="17148" rIns="34296" bIns="17148" anchor="ctr"/>
          <a:lstStyle/>
          <a:p>
            <a:pPr>
              <a:defRPr/>
            </a:pPr>
            <a:endParaRPr lang="en-US" sz="1351"/>
          </a:p>
        </p:txBody>
      </p:sp>
      <p:sp>
        <p:nvSpPr>
          <p:cNvPr id="68" name="Freeform 199"/>
          <p:cNvSpPr>
            <a:spLocks noChangeArrowheads="1"/>
          </p:cNvSpPr>
          <p:nvPr/>
        </p:nvSpPr>
        <p:spPr bwMode="auto">
          <a:xfrm>
            <a:off x="7346197" y="2915066"/>
            <a:ext cx="281914" cy="262097"/>
          </a:xfrm>
          <a:custGeom>
            <a:avLst/>
            <a:gdLst>
              <a:gd name="T0" fmla="*/ 560 w 634"/>
              <a:gd name="T1" fmla="*/ 74 h 590"/>
              <a:gd name="T2" fmla="*/ 560 w 634"/>
              <a:gd name="T3" fmla="*/ 74 h 590"/>
              <a:gd name="T4" fmla="*/ 442 w 634"/>
              <a:gd name="T5" fmla="*/ 74 h 590"/>
              <a:gd name="T6" fmla="*/ 442 w 634"/>
              <a:gd name="T7" fmla="*/ 30 h 590"/>
              <a:gd name="T8" fmla="*/ 398 w 634"/>
              <a:gd name="T9" fmla="*/ 0 h 590"/>
              <a:gd name="T10" fmla="*/ 236 w 634"/>
              <a:gd name="T11" fmla="*/ 0 h 590"/>
              <a:gd name="T12" fmla="*/ 207 w 634"/>
              <a:gd name="T13" fmla="*/ 30 h 590"/>
              <a:gd name="T14" fmla="*/ 207 w 634"/>
              <a:gd name="T15" fmla="*/ 74 h 590"/>
              <a:gd name="T16" fmla="*/ 89 w 634"/>
              <a:gd name="T17" fmla="*/ 74 h 590"/>
              <a:gd name="T18" fmla="*/ 0 w 634"/>
              <a:gd name="T19" fmla="*/ 147 h 590"/>
              <a:gd name="T20" fmla="*/ 0 w 634"/>
              <a:gd name="T21" fmla="*/ 501 h 590"/>
              <a:gd name="T22" fmla="*/ 89 w 634"/>
              <a:gd name="T23" fmla="*/ 589 h 590"/>
              <a:gd name="T24" fmla="*/ 560 w 634"/>
              <a:gd name="T25" fmla="*/ 589 h 590"/>
              <a:gd name="T26" fmla="*/ 633 w 634"/>
              <a:gd name="T27" fmla="*/ 501 h 590"/>
              <a:gd name="T28" fmla="*/ 633 w 634"/>
              <a:gd name="T29" fmla="*/ 147 h 590"/>
              <a:gd name="T30" fmla="*/ 560 w 634"/>
              <a:gd name="T31" fmla="*/ 74 h 590"/>
              <a:gd name="T32" fmla="*/ 236 w 634"/>
              <a:gd name="T33" fmla="*/ 59 h 590"/>
              <a:gd name="T34" fmla="*/ 236 w 634"/>
              <a:gd name="T35" fmla="*/ 59 h 590"/>
              <a:gd name="T36" fmla="*/ 265 w 634"/>
              <a:gd name="T37" fmla="*/ 30 h 590"/>
              <a:gd name="T38" fmla="*/ 383 w 634"/>
              <a:gd name="T39" fmla="*/ 30 h 590"/>
              <a:gd name="T40" fmla="*/ 398 w 634"/>
              <a:gd name="T41" fmla="*/ 59 h 590"/>
              <a:gd name="T42" fmla="*/ 398 w 634"/>
              <a:gd name="T43" fmla="*/ 74 h 590"/>
              <a:gd name="T44" fmla="*/ 236 w 634"/>
              <a:gd name="T45" fmla="*/ 74 h 590"/>
              <a:gd name="T46" fmla="*/ 236 w 634"/>
              <a:gd name="T47" fmla="*/ 59 h 590"/>
              <a:gd name="T48" fmla="*/ 589 w 634"/>
              <a:gd name="T49" fmla="*/ 501 h 590"/>
              <a:gd name="T50" fmla="*/ 589 w 634"/>
              <a:gd name="T51" fmla="*/ 501 h 590"/>
              <a:gd name="T52" fmla="*/ 560 w 634"/>
              <a:gd name="T53" fmla="*/ 545 h 590"/>
              <a:gd name="T54" fmla="*/ 89 w 634"/>
              <a:gd name="T55" fmla="*/ 545 h 590"/>
              <a:gd name="T56" fmla="*/ 44 w 634"/>
              <a:gd name="T57" fmla="*/ 501 h 590"/>
              <a:gd name="T58" fmla="*/ 44 w 634"/>
              <a:gd name="T59" fmla="*/ 295 h 590"/>
              <a:gd name="T60" fmla="*/ 251 w 634"/>
              <a:gd name="T61" fmla="*/ 295 h 590"/>
              <a:gd name="T62" fmla="*/ 236 w 634"/>
              <a:gd name="T63" fmla="*/ 309 h 590"/>
              <a:gd name="T64" fmla="*/ 324 w 634"/>
              <a:gd name="T65" fmla="*/ 383 h 590"/>
              <a:gd name="T66" fmla="*/ 398 w 634"/>
              <a:gd name="T67" fmla="*/ 309 h 590"/>
              <a:gd name="T68" fmla="*/ 398 w 634"/>
              <a:gd name="T69" fmla="*/ 295 h 590"/>
              <a:gd name="T70" fmla="*/ 589 w 634"/>
              <a:gd name="T71" fmla="*/ 295 h 590"/>
              <a:gd name="T72" fmla="*/ 589 w 634"/>
              <a:gd name="T73" fmla="*/ 501 h 590"/>
              <a:gd name="T74" fmla="*/ 280 w 634"/>
              <a:gd name="T75" fmla="*/ 309 h 590"/>
              <a:gd name="T76" fmla="*/ 280 w 634"/>
              <a:gd name="T77" fmla="*/ 309 h 590"/>
              <a:gd name="T78" fmla="*/ 280 w 634"/>
              <a:gd name="T79" fmla="*/ 295 h 590"/>
              <a:gd name="T80" fmla="*/ 354 w 634"/>
              <a:gd name="T81" fmla="*/ 295 h 590"/>
              <a:gd name="T82" fmla="*/ 354 w 634"/>
              <a:gd name="T83" fmla="*/ 309 h 590"/>
              <a:gd name="T84" fmla="*/ 324 w 634"/>
              <a:gd name="T85" fmla="*/ 354 h 590"/>
              <a:gd name="T86" fmla="*/ 280 w 634"/>
              <a:gd name="T87" fmla="*/ 309 h 590"/>
              <a:gd name="T88" fmla="*/ 589 w 634"/>
              <a:gd name="T89" fmla="*/ 250 h 590"/>
              <a:gd name="T90" fmla="*/ 589 w 634"/>
              <a:gd name="T91" fmla="*/ 250 h 590"/>
              <a:gd name="T92" fmla="*/ 44 w 634"/>
              <a:gd name="T93" fmla="*/ 250 h 590"/>
              <a:gd name="T94" fmla="*/ 44 w 634"/>
              <a:gd name="T95" fmla="*/ 147 h 590"/>
              <a:gd name="T96" fmla="*/ 89 w 634"/>
              <a:gd name="T97" fmla="*/ 118 h 590"/>
              <a:gd name="T98" fmla="*/ 560 w 634"/>
              <a:gd name="T99" fmla="*/ 118 h 590"/>
              <a:gd name="T100" fmla="*/ 589 w 634"/>
              <a:gd name="T101" fmla="*/ 147 h 590"/>
              <a:gd name="T102" fmla="*/ 589 w 634"/>
              <a:gd name="T103" fmla="*/ 250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34" h="590">
                <a:moveTo>
                  <a:pt x="560" y="74"/>
                </a:moveTo>
                <a:lnTo>
                  <a:pt x="560" y="74"/>
                </a:lnTo>
                <a:cubicBezTo>
                  <a:pt x="442" y="74"/>
                  <a:pt x="442" y="74"/>
                  <a:pt x="442" y="74"/>
                </a:cubicBezTo>
                <a:cubicBezTo>
                  <a:pt x="442" y="30"/>
                  <a:pt x="442" y="30"/>
                  <a:pt x="442" y="30"/>
                </a:cubicBezTo>
                <a:cubicBezTo>
                  <a:pt x="442" y="15"/>
                  <a:pt x="412" y="0"/>
                  <a:pt x="398" y="0"/>
                </a:cubicBezTo>
                <a:cubicBezTo>
                  <a:pt x="236" y="0"/>
                  <a:pt x="236" y="0"/>
                  <a:pt x="236" y="0"/>
                </a:cubicBezTo>
                <a:cubicBezTo>
                  <a:pt x="221" y="0"/>
                  <a:pt x="207" y="15"/>
                  <a:pt x="207" y="30"/>
                </a:cubicBezTo>
                <a:cubicBezTo>
                  <a:pt x="207" y="74"/>
                  <a:pt x="207" y="74"/>
                  <a:pt x="207" y="74"/>
                </a:cubicBezTo>
                <a:cubicBezTo>
                  <a:pt x="89" y="74"/>
                  <a:pt x="89" y="74"/>
                  <a:pt x="89" y="74"/>
                </a:cubicBezTo>
                <a:cubicBezTo>
                  <a:pt x="44" y="74"/>
                  <a:pt x="0" y="103"/>
                  <a:pt x="0" y="147"/>
                </a:cubicBezTo>
                <a:cubicBezTo>
                  <a:pt x="0" y="501"/>
                  <a:pt x="0" y="501"/>
                  <a:pt x="0" y="501"/>
                </a:cubicBezTo>
                <a:cubicBezTo>
                  <a:pt x="0" y="545"/>
                  <a:pt x="44" y="589"/>
                  <a:pt x="89" y="589"/>
                </a:cubicBezTo>
                <a:cubicBezTo>
                  <a:pt x="560" y="589"/>
                  <a:pt x="560" y="589"/>
                  <a:pt x="560" y="589"/>
                </a:cubicBezTo>
                <a:cubicBezTo>
                  <a:pt x="604" y="589"/>
                  <a:pt x="633" y="545"/>
                  <a:pt x="633" y="501"/>
                </a:cubicBezTo>
                <a:cubicBezTo>
                  <a:pt x="633" y="147"/>
                  <a:pt x="633" y="147"/>
                  <a:pt x="633" y="147"/>
                </a:cubicBezTo>
                <a:cubicBezTo>
                  <a:pt x="633" y="103"/>
                  <a:pt x="604" y="74"/>
                  <a:pt x="560" y="74"/>
                </a:cubicBezTo>
                <a:close/>
                <a:moveTo>
                  <a:pt x="236" y="59"/>
                </a:moveTo>
                <a:lnTo>
                  <a:pt x="236" y="59"/>
                </a:lnTo>
                <a:cubicBezTo>
                  <a:pt x="236" y="45"/>
                  <a:pt x="251" y="30"/>
                  <a:pt x="265" y="30"/>
                </a:cubicBezTo>
                <a:cubicBezTo>
                  <a:pt x="383" y="30"/>
                  <a:pt x="383" y="30"/>
                  <a:pt x="383" y="30"/>
                </a:cubicBezTo>
                <a:cubicBezTo>
                  <a:pt x="383" y="30"/>
                  <a:pt x="398" y="45"/>
                  <a:pt x="398" y="59"/>
                </a:cubicBezTo>
                <a:cubicBezTo>
                  <a:pt x="398" y="74"/>
                  <a:pt x="398" y="74"/>
                  <a:pt x="398" y="74"/>
                </a:cubicBezTo>
                <a:cubicBezTo>
                  <a:pt x="236" y="74"/>
                  <a:pt x="236" y="74"/>
                  <a:pt x="236" y="74"/>
                </a:cubicBezTo>
                <a:lnTo>
                  <a:pt x="236" y="59"/>
                </a:lnTo>
                <a:close/>
                <a:moveTo>
                  <a:pt x="589" y="501"/>
                </a:moveTo>
                <a:lnTo>
                  <a:pt x="589" y="501"/>
                </a:lnTo>
                <a:cubicBezTo>
                  <a:pt x="589" y="530"/>
                  <a:pt x="574" y="545"/>
                  <a:pt x="560" y="545"/>
                </a:cubicBezTo>
                <a:cubicBezTo>
                  <a:pt x="89" y="545"/>
                  <a:pt x="89" y="545"/>
                  <a:pt x="89" y="545"/>
                </a:cubicBezTo>
                <a:cubicBezTo>
                  <a:pt x="59" y="545"/>
                  <a:pt x="44" y="530"/>
                  <a:pt x="44" y="501"/>
                </a:cubicBezTo>
                <a:cubicBezTo>
                  <a:pt x="44" y="295"/>
                  <a:pt x="44" y="295"/>
                  <a:pt x="44" y="295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36" y="295"/>
                  <a:pt x="236" y="309"/>
                  <a:pt x="236" y="309"/>
                </a:cubicBezTo>
                <a:cubicBezTo>
                  <a:pt x="236" y="354"/>
                  <a:pt x="280" y="383"/>
                  <a:pt x="324" y="383"/>
                </a:cubicBezTo>
                <a:cubicBezTo>
                  <a:pt x="369" y="383"/>
                  <a:pt x="398" y="354"/>
                  <a:pt x="398" y="309"/>
                </a:cubicBezTo>
                <a:lnTo>
                  <a:pt x="398" y="295"/>
                </a:lnTo>
                <a:cubicBezTo>
                  <a:pt x="589" y="295"/>
                  <a:pt x="589" y="295"/>
                  <a:pt x="589" y="295"/>
                </a:cubicBezTo>
                <a:lnTo>
                  <a:pt x="589" y="501"/>
                </a:lnTo>
                <a:close/>
                <a:moveTo>
                  <a:pt x="280" y="309"/>
                </a:moveTo>
                <a:lnTo>
                  <a:pt x="280" y="309"/>
                </a:lnTo>
                <a:lnTo>
                  <a:pt x="280" y="295"/>
                </a:lnTo>
                <a:cubicBezTo>
                  <a:pt x="354" y="295"/>
                  <a:pt x="354" y="295"/>
                  <a:pt x="354" y="295"/>
                </a:cubicBezTo>
                <a:lnTo>
                  <a:pt x="354" y="309"/>
                </a:lnTo>
                <a:cubicBezTo>
                  <a:pt x="354" y="324"/>
                  <a:pt x="339" y="354"/>
                  <a:pt x="324" y="354"/>
                </a:cubicBezTo>
                <a:cubicBezTo>
                  <a:pt x="295" y="354"/>
                  <a:pt x="280" y="324"/>
                  <a:pt x="280" y="309"/>
                </a:cubicBezTo>
                <a:close/>
                <a:moveTo>
                  <a:pt x="589" y="250"/>
                </a:moveTo>
                <a:lnTo>
                  <a:pt x="589" y="250"/>
                </a:lnTo>
                <a:cubicBezTo>
                  <a:pt x="44" y="250"/>
                  <a:pt x="44" y="250"/>
                  <a:pt x="44" y="250"/>
                </a:cubicBezTo>
                <a:cubicBezTo>
                  <a:pt x="44" y="147"/>
                  <a:pt x="44" y="147"/>
                  <a:pt x="44" y="147"/>
                </a:cubicBezTo>
                <a:cubicBezTo>
                  <a:pt x="44" y="133"/>
                  <a:pt x="59" y="118"/>
                  <a:pt x="89" y="118"/>
                </a:cubicBezTo>
                <a:cubicBezTo>
                  <a:pt x="560" y="118"/>
                  <a:pt x="560" y="118"/>
                  <a:pt x="560" y="118"/>
                </a:cubicBezTo>
                <a:cubicBezTo>
                  <a:pt x="574" y="118"/>
                  <a:pt x="589" y="133"/>
                  <a:pt x="589" y="147"/>
                </a:cubicBezTo>
                <a:lnTo>
                  <a:pt x="589" y="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34296" tIns="17148" rIns="34296" bIns="17148" anchor="ctr"/>
          <a:lstStyle/>
          <a:p>
            <a:pPr>
              <a:defRPr/>
            </a:pPr>
            <a:endParaRPr lang="en-US" sz="1351"/>
          </a:p>
        </p:txBody>
      </p:sp>
      <p:sp>
        <p:nvSpPr>
          <p:cNvPr id="69" name="Freeform 200"/>
          <p:cNvSpPr>
            <a:spLocks noChangeArrowheads="1"/>
          </p:cNvSpPr>
          <p:nvPr/>
        </p:nvSpPr>
        <p:spPr bwMode="auto">
          <a:xfrm>
            <a:off x="7337840" y="2420228"/>
            <a:ext cx="281915" cy="267948"/>
          </a:xfrm>
          <a:custGeom>
            <a:avLst/>
            <a:gdLst>
              <a:gd name="T0" fmla="*/ 309 w 634"/>
              <a:gd name="T1" fmla="*/ 44 h 604"/>
              <a:gd name="T2" fmla="*/ 309 w 634"/>
              <a:gd name="T3" fmla="*/ 44 h 604"/>
              <a:gd name="T4" fmla="*/ 14 w 634"/>
              <a:gd name="T5" fmla="*/ 220 h 604"/>
              <a:gd name="T6" fmla="*/ 14 w 634"/>
              <a:gd name="T7" fmla="*/ 220 h 604"/>
              <a:gd name="T8" fmla="*/ 279 w 634"/>
              <a:gd name="T9" fmla="*/ 338 h 604"/>
              <a:gd name="T10" fmla="*/ 338 w 634"/>
              <a:gd name="T11" fmla="*/ 338 h 604"/>
              <a:gd name="T12" fmla="*/ 603 w 634"/>
              <a:gd name="T13" fmla="*/ 220 h 604"/>
              <a:gd name="T14" fmla="*/ 603 w 634"/>
              <a:gd name="T15" fmla="*/ 161 h 604"/>
              <a:gd name="T16" fmla="*/ 338 w 634"/>
              <a:gd name="T17" fmla="*/ 14 h 604"/>
              <a:gd name="T18" fmla="*/ 279 w 634"/>
              <a:gd name="T19" fmla="*/ 14 h 604"/>
              <a:gd name="T20" fmla="*/ 14 w 634"/>
              <a:gd name="T21" fmla="*/ 161 h 604"/>
              <a:gd name="T22" fmla="*/ 14 w 634"/>
              <a:gd name="T23" fmla="*/ 220 h 604"/>
              <a:gd name="T24" fmla="*/ 309 w 634"/>
              <a:gd name="T25" fmla="*/ 44 h 604"/>
              <a:gd name="T26" fmla="*/ 309 w 634"/>
              <a:gd name="T27" fmla="*/ 44 h 604"/>
              <a:gd name="T28" fmla="*/ 588 w 634"/>
              <a:gd name="T29" fmla="*/ 191 h 604"/>
              <a:gd name="T30" fmla="*/ 309 w 634"/>
              <a:gd name="T31" fmla="*/ 309 h 604"/>
              <a:gd name="T32" fmla="*/ 44 w 634"/>
              <a:gd name="T33" fmla="*/ 191 h 604"/>
              <a:gd name="T34" fmla="*/ 309 w 634"/>
              <a:gd name="T35" fmla="*/ 44 h 604"/>
              <a:gd name="T36" fmla="*/ 309 w 634"/>
              <a:gd name="T37" fmla="*/ 559 h 604"/>
              <a:gd name="T38" fmla="*/ 309 w 634"/>
              <a:gd name="T39" fmla="*/ 559 h 604"/>
              <a:gd name="T40" fmla="*/ 44 w 634"/>
              <a:gd name="T41" fmla="*/ 441 h 604"/>
              <a:gd name="T42" fmla="*/ 0 w 634"/>
              <a:gd name="T43" fmla="*/ 427 h 604"/>
              <a:gd name="T44" fmla="*/ 14 w 634"/>
              <a:gd name="T45" fmla="*/ 471 h 604"/>
              <a:gd name="T46" fmla="*/ 279 w 634"/>
              <a:gd name="T47" fmla="*/ 589 h 604"/>
              <a:gd name="T48" fmla="*/ 338 w 634"/>
              <a:gd name="T49" fmla="*/ 589 h 604"/>
              <a:gd name="T50" fmla="*/ 603 w 634"/>
              <a:gd name="T51" fmla="*/ 471 h 604"/>
              <a:gd name="T52" fmla="*/ 633 w 634"/>
              <a:gd name="T53" fmla="*/ 427 h 604"/>
              <a:gd name="T54" fmla="*/ 588 w 634"/>
              <a:gd name="T55" fmla="*/ 441 h 604"/>
              <a:gd name="T56" fmla="*/ 309 w 634"/>
              <a:gd name="T57" fmla="*/ 559 h 604"/>
              <a:gd name="T58" fmla="*/ 14 w 634"/>
              <a:gd name="T59" fmla="*/ 338 h 604"/>
              <a:gd name="T60" fmla="*/ 14 w 634"/>
              <a:gd name="T61" fmla="*/ 338 h 604"/>
              <a:gd name="T62" fmla="*/ 279 w 634"/>
              <a:gd name="T63" fmla="*/ 471 h 604"/>
              <a:gd name="T64" fmla="*/ 338 w 634"/>
              <a:gd name="T65" fmla="*/ 471 h 604"/>
              <a:gd name="T66" fmla="*/ 603 w 634"/>
              <a:gd name="T67" fmla="*/ 338 h 604"/>
              <a:gd name="T68" fmla="*/ 633 w 634"/>
              <a:gd name="T69" fmla="*/ 294 h 604"/>
              <a:gd name="T70" fmla="*/ 588 w 634"/>
              <a:gd name="T71" fmla="*/ 309 h 604"/>
              <a:gd name="T72" fmla="*/ 309 w 634"/>
              <a:gd name="T73" fmla="*/ 441 h 604"/>
              <a:gd name="T74" fmla="*/ 44 w 634"/>
              <a:gd name="T75" fmla="*/ 309 h 604"/>
              <a:gd name="T76" fmla="*/ 0 w 634"/>
              <a:gd name="T77" fmla="*/ 294 h 604"/>
              <a:gd name="T78" fmla="*/ 14 w 634"/>
              <a:gd name="T79" fmla="*/ 338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34" h="604">
                <a:moveTo>
                  <a:pt x="309" y="44"/>
                </a:moveTo>
                <a:lnTo>
                  <a:pt x="309" y="44"/>
                </a:lnTo>
                <a:close/>
                <a:moveTo>
                  <a:pt x="14" y="220"/>
                </a:moveTo>
                <a:lnTo>
                  <a:pt x="14" y="220"/>
                </a:lnTo>
                <a:cubicBezTo>
                  <a:pt x="279" y="338"/>
                  <a:pt x="279" y="338"/>
                  <a:pt x="279" y="338"/>
                </a:cubicBezTo>
                <a:cubicBezTo>
                  <a:pt x="309" y="353"/>
                  <a:pt x="324" y="353"/>
                  <a:pt x="338" y="338"/>
                </a:cubicBezTo>
                <a:cubicBezTo>
                  <a:pt x="603" y="220"/>
                  <a:pt x="603" y="220"/>
                  <a:pt x="603" y="220"/>
                </a:cubicBezTo>
                <a:cubicBezTo>
                  <a:pt x="633" y="206"/>
                  <a:pt x="633" y="176"/>
                  <a:pt x="603" y="161"/>
                </a:cubicBezTo>
                <a:cubicBezTo>
                  <a:pt x="338" y="14"/>
                  <a:pt x="338" y="14"/>
                  <a:pt x="338" y="14"/>
                </a:cubicBezTo>
                <a:cubicBezTo>
                  <a:pt x="324" y="0"/>
                  <a:pt x="309" y="14"/>
                  <a:pt x="279" y="14"/>
                </a:cubicBezTo>
                <a:cubicBezTo>
                  <a:pt x="14" y="161"/>
                  <a:pt x="14" y="161"/>
                  <a:pt x="14" y="161"/>
                </a:cubicBezTo>
                <a:cubicBezTo>
                  <a:pt x="0" y="176"/>
                  <a:pt x="0" y="206"/>
                  <a:pt x="14" y="220"/>
                </a:cubicBezTo>
                <a:close/>
                <a:moveTo>
                  <a:pt x="309" y="44"/>
                </a:moveTo>
                <a:lnTo>
                  <a:pt x="309" y="44"/>
                </a:lnTo>
                <a:cubicBezTo>
                  <a:pt x="588" y="191"/>
                  <a:pt x="588" y="191"/>
                  <a:pt x="588" y="191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44" y="191"/>
                  <a:pt x="44" y="191"/>
                  <a:pt x="44" y="191"/>
                </a:cubicBezTo>
                <a:lnTo>
                  <a:pt x="309" y="44"/>
                </a:lnTo>
                <a:close/>
                <a:moveTo>
                  <a:pt x="309" y="559"/>
                </a:moveTo>
                <a:lnTo>
                  <a:pt x="309" y="559"/>
                </a:lnTo>
                <a:cubicBezTo>
                  <a:pt x="44" y="441"/>
                  <a:pt x="44" y="441"/>
                  <a:pt x="44" y="441"/>
                </a:cubicBezTo>
                <a:cubicBezTo>
                  <a:pt x="44" y="441"/>
                  <a:pt x="14" y="427"/>
                  <a:pt x="0" y="427"/>
                </a:cubicBezTo>
                <a:cubicBezTo>
                  <a:pt x="0" y="441"/>
                  <a:pt x="0" y="456"/>
                  <a:pt x="14" y="471"/>
                </a:cubicBezTo>
                <a:cubicBezTo>
                  <a:pt x="279" y="589"/>
                  <a:pt x="279" y="589"/>
                  <a:pt x="279" y="589"/>
                </a:cubicBezTo>
                <a:cubicBezTo>
                  <a:pt x="309" y="603"/>
                  <a:pt x="324" y="603"/>
                  <a:pt x="338" y="589"/>
                </a:cubicBezTo>
                <a:cubicBezTo>
                  <a:pt x="603" y="471"/>
                  <a:pt x="603" y="471"/>
                  <a:pt x="603" y="471"/>
                </a:cubicBezTo>
                <a:cubicBezTo>
                  <a:pt x="618" y="471"/>
                  <a:pt x="633" y="441"/>
                  <a:pt x="633" y="427"/>
                </a:cubicBezTo>
                <a:cubicBezTo>
                  <a:pt x="618" y="427"/>
                  <a:pt x="588" y="441"/>
                  <a:pt x="588" y="441"/>
                </a:cubicBezTo>
                <a:lnTo>
                  <a:pt x="309" y="559"/>
                </a:lnTo>
                <a:close/>
                <a:moveTo>
                  <a:pt x="14" y="338"/>
                </a:moveTo>
                <a:lnTo>
                  <a:pt x="14" y="338"/>
                </a:lnTo>
                <a:cubicBezTo>
                  <a:pt x="279" y="471"/>
                  <a:pt x="279" y="471"/>
                  <a:pt x="279" y="471"/>
                </a:cubicBezTo>
                <a:cubicBezTo>
                  <a:pt x="309" y="471"/>
                  <a:pt x="324" y="471"/>
                  <a:pt x="338" y="471"/>
                </a:cubicBezTo>
                <a:cubicBezTo>
                  <a:pt x="603" y="338"/>
                  <a:pt x="603" y="338"/>
                  <a:pt x="603" y="338"/>
                </a:cubicBezTo>
                <a:cubicBezTo>
                  <a:pt x="618" y="338"/>
                  <a:pt x="633" y="309"/>
                  <a:pt x="633" y="294"/>
                </a:cubicBezTo>
                <a:cubicBezTo>
                  <a:pt x="618" y="309"/>
                  <a:pt x="588" y="309"/>
                  <a:pt x="588" y="309"/>
                </a:cubicBezTo>
                <a:cubicBezTo>
                  <a:pt x="309" y="441"/>
                  <a:pt x="309" y="441"/>
                  <a:pt x="309" y="441"/>
                </a:cubicBezTo>
                <a:cubicBezTo>
                  <a:pt x="44" y="309"/>
                  <a:pt x="44" y="309"/>
                  <a:pt x="44" y="309"/>
                </a:cubicBezTo>
                <a:cubicBezTo>
                  <a:pt x="44" y="309"/>
                  <a:pt x="14" y="309"/>
                  <a:pt x="0" y="294"/>
                </a:cubicBezTo>
                <a:cubicBezTo>
                  <a:pt x="0" y="309"/>
                  <a:pt x="0" y="338"/>
                  <a:pt x="14" y="3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34296" tIns="17148" rIns="34296" bIns="17148" anchor="ctr"/>
          <a:lstStyle/>
          <a:p>
            <a:pPr>
              <a:defRPr/>
            </a:pPr>
            <a:endParaRPr lang="en-US" sz="1351"/>
          </a:p>
        </p:txBody>
      </p:sp>
      <p:sp>
        <p:nvSpPr>
          <p:cNvPr id="71" name="TextBox 70"/>
          <p:cNvSpPr txBox="1"/>
          <p:nvPr/>
        </p:nvSpPr>
        <p:spPr>
          <a:xfrm>
            <a:off x="3648083" y="2894829"/>
            <a:ext cx="430254" cy="415631"/>
          </a:xfrm>
          <a:prstGeom prst="rect">
            <a:avLst/>
          </a:prstGeom>
          <a:noFill/>
        </p:spPr>
        <p:txBody>
          <a:bodyPr wrap="none" lIns="68584" tIns="34292" rIns="68584" bIns="34292" rtlCol="0">
            <a:spAutoFit/>
          </a:bodyPr>
          <a:lstStyle/>
          <a:p>
            <a:r>
              <a:rPr lang="id-ID" sz="2251" b="1" dirty="0">
                <a:solidFill>
                  <a:schemeClr val="bg1"/>
                </a:solidFill>
                <a:latin typeface="Montserrat" panose="00000500000000000000" pitchFamily="50" charset="0"/>
                <a:cs typeface="Lato Regular"/>
              </a:rPr>
              <a:t>02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648083" y="3384200"/>
            <a:ext cx="430254" cy="415631"/>
          </a:xfrm>
          <a:prstGeom prst="rect">
            <a:avLst/>
          </a:prstGeom>
          <a:noFill/>
        </p:spPr>
        <p:txBody>
          <a:bodyPr wrap="none" lIns="68584" tIns="34292" rIns="68584" bIns="34292" rtlCol="0">
            <a:spAutoFit/>
          </a:bodyPr>
          <a:lstStyle/>
          <a:p>
            <a:r>
              <a:rPr lang="id-ID" sz="2251" b="1" dirty="0">
                <a:solidFill>
                  <a:schemeClr val="bg1"/>
                </a:solidFill>
                <a:latin typeface="Montserrat" panose="00000500000000000000" pitchFamily="50" charset="0"/>
                <a:cs typeface="Lato Regular"/>
              </a:rPr>
              <a:t>03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648083" y="3915324"/>
            <a:ext cx="430254" cy="415631"/>
          </a:xfrm>
          <a:prstGeom prst="rect">
            <a:avLst/>
          </a:prstGeom>
          <a:noFill/>
        </p:spPr>
        <p:txBody>
          <a:bodyPr wrap="none" lIns="68584" tIns="34292" rIns="68584" bIns="34292" rtlCol="0">
            <a:spAutoFit/>
          </a:bodyPr>
          <a:lstStyle/>
          <a:p>
            <a:r>
              <a:rPr lang="id-ID" sz="2251" b="1" dirty="0">
                <a:solidFill>
                  <a:schemeClr val="bg1"/>
                </a:solidFill>
                <a:latin typeface="Montserrat" panose="00000500000000000000" pitchFamily="50" charset="0"/>
                <a:cs typeface="Lato Regular"/>
              </a:rPr>
              <a:t>04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648083" y="4453233"/>
            <a:ext cx="430254" cy="415631"/>
          </a:xfrm>
          <a:prstGeom prst="rect">
            <a:avLst/>
          </a:prstGeom>
          <a:noFill/>
        </p:spPr>
        <p:txBody>
          <a:bodyPr wrap="none" lIns="68584" tIns="34292" rIns="68584" bIns="34292" rtlCol="0">
            <a:spAutoFit/>
          </a:bodyPr>
          <a:lstStyle/>
          <a:p>
            <a:r>
              <a:rPr lang="id-ID" sz="2251" b="1" dirty="0">
                <a:solidFill>
                  <a:schemeClr val="bg1"/>
                </a:solidFill>
                <a:latin typeface="Montserrat" panose="00000500000000000000" pitchFamily="50" charset="0"/>
                <a:cs typeface="Lato Regular"/>
              </a:rPr>
              <a:t>05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648083" y="2387757"/>
            <a:ext cx="430254" cy="415631"/>
          </a:xfrm>
          <a:prstGeom prst="rect">
            <a:avLst/>
          </a:prstGeom>
          <a:noFill/>
        </p:spPr>
        <p:txBody>
          <a:bodyPr wrap="none" lIns="68584" tIns="34292" rIns="68584" bIns="34292" rtlCol="0">
            <a:spAutoFit/>
          </a:bodyPr>
          <a:lstStyle/>
          <a:p>
            <a:r>
              <a:rPr lang="id-ID" sz="2251" b="1" dirty="0">
                <a:solidFill>
                  <a:schemeClr val="bg1"/>
                </a:solidFill>
                <a:latin typeface="Montserrat" panose="00000500000000000000" pitchFamily="50" charset="0"/>
                <a:cs typeface="Lato Regular"/>
              </a:rPr>
              <a:t>01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237032" y="2877681"/>
            <a:ext cx="3007837" cy="252128"/>
          </a:xfrm>
          <a:prstGeom prst="rect">
            <a:avLst/>
          </a:prstGeom>
          <a:noFill/>
        </p:spPr>
        <p:txBody>
          <a:bodyPr wrap="square" lIns="82304" tIns="41152" rIns="82304" bIns="41152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51" b="1" dirty="0">
                <a:solidFill>
                  <a:schemeClr val="bg1"/>
                </a:solidFill>
                <a:latin typeface="Montserrat Light" panose="00000400000000000000" pitchFamily="50" charset="0"/>
                <a:cs typeface="Lato Light"/>
              </a:rPr>
              <a:t>NOUVELLES LOIS BELGES</a:t>
            </a:r>
            <a:endParaRPr lang="en-US" sz="1051" dirty="0">
              <a:solidFill>
                <a:schemeClr val="bg1"/>
              </a:solidFill>
              <a:latin typeface="Montserrat Light" panose="00000400000000000000" pitchFamily="50" charset="0"/>
              <a:cs typeface="Lato Light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237032" y="3367052"/>
            <a:ext cx="3007837" cy="252128"/>
          </a:xfrm>
          <a:prstGeom prst="rect">
            <a:avLst/>
          </a:prstGeom>
          <a:noFill/>
        </p:spPr>
        <p:txBody>
          <a:bodyPr wrap="square" lIns="82304" tIns="41152" rIns="82304" bIns="41152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51" b="1" dirty="0">
                <a:solidFill>
                  <a:schemeClr val="bg1"/>
                </a:solidFill>
                <a:latin typeface="Montserrat Light" panose="00000400000000000000" pitchFamily="50" charset="0"/>
                <a:cs typeface="Lato Light"/>
              </a:rPr>
              <a:t>JURISPRUDENCE NATIONALE ET EUROPÉENNE</a:t>
            </a:r>
            <a:endParaRPr lang="en-US" sz="1051" dirty="0">
              <a:solidFill>
                <a:schemeClr val="bg1"/>
              </a:solidFill>
              <a:latin typeface="Montserrat Light" panose="00000400000000000000" pitchFamily="50" charset="0"/>
              <a:cs typeface="Lato Light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237032" y="3906996"/>
            <a:ext cx="3007837" cy="252128"/>
          </a:xfrm>
          <a:prstGeom prst="rect">
            <a:avLst/>
          </a:prstGeom>
          <a:noFill/>
        </p:spPr>
        <p:txBody>
          <a:bodyPr wrap="square" lIns="82304" tIns="41152" rIns="82304" bIns="41152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51" b="1" dirty="0">
                <a:solidFill>
                  <a:schemeClr val="bg1"/>
                </a:solidFill>
                <a:latin typeface="Montserrat Light" panose="00000400000000000000" pitchFamily="50" charset="0"/>
                <a:cs typeface="Lato Light"/>
              </a:rPr>
              <a:t>NOUVELLES PROCÉDURES ADLINISTRATIVES</a:t>
            </a:r>
            <a:endParaRPr lang="en-US" sz="1051" dirty="0">
              <a:solidFill>
                <a:schemeClr val="bg1"/>
              </a:solidFill>
              <a:latin typeface="Montserrat Light" panose="00000400000000000000" pitchFamily="50" charset="0"/>
              <a:cs typeface="Lato Ligh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237032" y="4444442"/>
            <a:ext cx="3007837" cy="429998"/>
          </a:xfrm>
          <a:prstGeom prst="rect">
            <a:avLst/>
          </a:prstGeom>
          <a:noFill/>
        </p:spPr>
        <p:txBody>
          <a:bodyPr wrap="square" lIns="82304" tIns="41152" rIns="82304" bIns="41152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51" b="1" dirty="0">
                <a:solidFill>
                  <a:schemeClr val="bg1"/>
                </a:solidFill>
                <a:latin typeface="Montserrat Light" panose="00000400000000000000" pitchFamily="50" charset="0"/>
                <a:cs typeface="Lato Light"/>
              </a:rPr>
              <a:t>RECOMMANDATIONS DES AUTORITÉS DE PROTECTION DES DONNÉES</a:t>
            </a:r>
            <a:endParaRPr lang="en-US" sz="1051" dirty="0">
              <a:solidFill>
                <a:schemeClr val="bg1"/>
              </a:solidFill>
              <a:latin typeface="Montserrat Light" panose="00000400000000000000" pitchFamily="50" charset="0"/>
              <a:cs typeface="Lato Ligh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237032" y="2379400"/>
            <a:ext cx="3007837" cy="252128"/>
          </a:xfrm>
          <a:prstGeom prst="rect">
            <a:avLst/>
          </a:prstGeom>
          <a:noFill/>
        </p:spPr>
        <p:txBody>
          <a:bodyPr wrap="square" lIns="82304" tIns="41152" rIns="82304" bIns="41152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51" b="1" dirty="0">
                <a:solidFill>
                  <a:schemeClr val="bg1"/>
                </a:solidFill>
                <a:latin typeface="Montserrat Light" panose="00000400000000000000" pitchFamily="50" charset="0"/>
                <a:cs typeface="Lato Light"/>
              </a:rPr>
              <a:t>NOUVELLES DIRECTIVES EUROPÉENNES</a:t>
            </a:r>
            <a:endParaRPr lang="en-US" sz="1051" dirty="0">
              <a:solidFill>
                <a:schemeClr val="bg1"/>
              </a:solidFill>
              <a:latin typeface="Montserrat Light" panose="00000400000000000000" pitchFamily="50" charset="0"/>
              <a:cs typeface="Lato Light"/>
            </a:endParaRPr>
          </a:p>
        </p:txBody>
      </p:sp>
      <p:sp>
        <p:nvSpPr>
          <p:cNvPr id="82" name="Line 525"/>
          <p:cNvSpPr>
            <a:spLocks noChangeShapeType="1"/>
          </p:cNvSpPr>
          <p:nvPr/>
        </p:nvSpPr>
        <p:spPr bwMode="auto">
          <a:xfrm>
            <a:off x="4190857" y="2903714"/>
            <a:ext cx="1789" cy="400623"/>
          </a:xfrm>
          <a:prstGeom prst="line">
            <a:avLst/>
          </a:prstGeom>
          <a:noFill/>
          <a:ln w="1800" cap="flat">
            <a:solidFill>
              <a:srgbClr val="F1F0F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314"/>
          </a:p>
        </p:txBody>
      </p:sp>
      <p:sp>
        <p:nvSpPr>
          <p:cNvPr id="83" name="Line 525"/>
          <p:cNvSpPr>
            <a:spLocks noChangeShapeType="1"/>
          </p:cNvSpPr>
          <p:nvPr/>
        </p:nvSpPr>
        <p:spPr bwMode="auto">
          <a:xfrm>
            <a:off x="4190857" y="3384200"/>
            <a:ext cx="1789" cy="400623"/>
          </a:xfrm>
          <a:prstGeom prst="line">
            <a:avLst/>
          </a:prstGeom>
          <a:noFill/>
          <a:ln w="1800" cap="flat">
            <a:solidFill>
              <a:srgbClr val="F1F0F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314"/>
          </a:p>
        </p:txBody>
      </p:sp>
      <p:sp>
        <p:nvSpPr>
          <p:cNvPr id="84" name="Line 525"/>
          <p:cNvSpPr>
            <a:spLocks noChangeShapeType="1"/>
          </p:cNvSpPr>
          <p:nvPr/>
        </p:nvSpPr>
        <p:spPr bwMode="auto">
          <a:xfrm>
            <a:off x="4190857" y="3924252"/>
            <a:ext cx="1789" cy="400623"/>
          </a:xfrm>
          <a:prstGeom prst="line">
            <a:avLst/>
          </a:prstGeom>
          <a:noFill/>
          <a:ln w="1800" cap="flat">
            <a:solidFill>
              <a:srgbClr val="F1F0F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314"/>
          </a:p>
        </p:txBody>
      </p:sp>
      <p:sp>
        <p:nvSpPr>
          <p:cNvPr id="85" name="Line 525"/>
          <p:cNvSpPr>
            <a:spLocks noChangeShapeType="1"/>
          </p:cNvSpPr>
          <p:nvPr/>
        </p:nvSpPr>
        <p:spPr bwMode="auto">
          <a:xfrm>
            <a:off x="4190857" y="4476655"/>
            <a:ext cx="1789" cy="400623"/>
          </a:xfrm>
          <a:prstGeom prst="line">
            <a:avLst/>
          </a:prstGeom>
          <a:noFill/>
          <a:ln w="1800" cap="flat">
            <a:solidFill>
              <a:srgbClr val="F1F0F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314"/>
          </a:p>
        </p:txBody>
      </p:sp>
      <p:sp>
        <p:nvSpPr>
          <p:cNvPr id="86" name="Line 525"/>
          <p:cNvSpPr>
            <a:spLocks noChangeShapeType="1"/>
          </p:cNvSpPr>
          <p:nvPr/>
        </p:nvSpPr>
        <p:spPr bwMode="auto">
          <a:xfrm>
            <a:off x="4190857" y="2404244"/>
            <a:ext cx="1789" cy="400623"/>
          </a:xfrm>
          <a:prstGeom prst="line">
            <a:avLst/>
          </a:prstGeom>
          <a:noFill/>
          <a:ln w="1800" cap="flat">
            <a:solidFill>
              <a:srgbClr val="F1F0F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314"/>
          </a:p>
        </p:txBody>
      </p:sp>
      <p:grpSp>
        <p:nvGrpSpPr>
          <p:cNvPr id="70" name="Group 69"/>
          <p:cNvGrpSpPr/>
          <p:nvPr/>
        </p:nvGrpSpPr>
        <p:grpSpPr>
          <a:xfrm>
            <a:off x="3713611" y="159811"/>
            <a:ext cx="4636723" cy="926769"/>
            <a:chOff x="5987586" y="-351286"/>
            <a:chExt cx="12361374" cy="2470739"/>
          </a:xfrm>
        </p:grpSpPr>
        <p:sp>
          <p:nvSpPr>
            <p:cNvPr id="76" name="TextBox 75"/>
            <p:cNvSpPr txBox="1"/>
            <p:nvPr/>
          </p:nvSpPr>
          <p:spPr>
            <a:xfrm>
              <a:off x="5987586" y="-351286"/>
              <a:ext cx="12361374" cy="1446519"/>
            </a:xfrm>
            <a:prstGeom prst="rect">
              <a:avLst/>
            </a:prstGeom>
            <a:noFill/>
          </p:spPr>
          <p:txBody>
            <a:bodyPr wrap="none" lIns="34292" tIns="17146" rIns="34292" bIns="17146" rtlCol="0">
              <a:spAutoFit/>
            </a:bodyPr>
            <a:lstStyle/>
            <a:p>
              <a:pPr algn="ctr"/>
              <a:r>
                <a:rPr lang="en-US" sz="3301" b="1" dirty="0">
                  <a:solidFill>
                    <a:srgbClr val="FFFF00"/>
                  </a:solidFill>
                  <a:latin typeface="Montserrat" panose="00000500000000000000" pitchFamily="50" charset="0"/>
                  <a:cs typeface="Lato Regular"/>
                </a:rPr>
                <a:t>Mises </a:t>
              </a:r>
              <a:r>
                <a:rPr lang="en-US" sz="3301" b="1" dirty="0" err="1">
                  <a:solidFill>
                    <a:srgbClr val="FFFF00"/>
                  </a:solidFill>
                  <a:latin typeface="Montserrat" panose="00000500000000000000" pitchFamily="50" charset="0"/>
                  <a:cs typeface="Lato Regular"/>
                </a:rPr>
                <a:t>à</a:t>
              </a:r>
              <a:r>
                <a:rPr lang="en-US" sz="3301" b="1" dirty="0">
                  <a:solidFill>
                    <a:srgbClr val="FFFF00"/>
                  </a:solidFill>
                  <a:latin typeface="Montserrat" panose="00000500000000000000" pitchFamily="50" charset="0"/>
                  <a:cs typeface="Lato Regular"/>
                </a:rPr>
                <a:t> jour </a:t>
              </a:r>
              <a:r>
                <a:rPr lang="en-US" sz="3301" b="1" dirty="0" err="1">
                  <a:solidFill>
                    <a:srgbClr val="FFFF00"/>
                  </a:solidFill>
                  <a:latin typeface="Montserrat" panose="00000500000000000000" pitchFamily="50" charset="0"/>
                  <a:cs typeface="Lato Regular"/>
                </a:rPr>
                <a:t>permanentes</a:t>
              </a:r>
              <a:endParaRPr lang="id-ID" sz="3301" b="1" dirty="0">
                <a:solidFill>
                  <a:srgbClr val="FFFF00"/>
                </a:solidFill>
                <a:latin typeface="Montserrat" panose="00000500000000000000" pitchFamily="50" charset="0"/>
                <a:cs typeface="Lato Regular"/>
              </a:endParaRPr>
            </a:p>
          </p:txBody>
        </p:sp>
        <p:sp>
          <p:nvSpPr>
            <p:cNvPr id="88" name="Subtitle 2"/>
            <p:cNvSpPr txBox="1">
              <a:spLocks/>
            </p:cNvSpPr>
            <p:nvPr/>
          </p:nvSpPr>
          <p:spPr>
            <a:xfrm>
              <a:off x="6361238" y="1280337"/>
              <a:ext cx="11655185" cy="839116"/>
            </a:xfrm>
            <a:prstGeom prst="rect">
              <a:avLst/>
            </a:prstGeom>
          </p:spPr>
          <p:txBody>
            <a:bodyPr vert="horz" lIns="81580" tIns="40790" rIns="81580" bIns="40790" rtlCol="0">
              <a:no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FFFF00"/>
                  </a:solidFill>
                  <a:latin typeface="Montserrat Light" panose="00000400000000000000" pitchFamily="50" charset="0"/>
                  <a:cs typeface="Lato Light"/>
                </a:rPr>
                <a:t>Le GDPR </a:t>
              </a:r>
              <a:r>
                <a:rPr lang="en-US" sz="1600" dirty="0" err="1">
                  <a:solidFill>
                    <a:srgbClr val="FFFF00"/>
                  </a:solidFill>
                  <a:latin typeface="Montserrat Light" panose="00000400000000000000" pitchFamily="50" charset="0"/>
                  <a:cs typeface="Lato Light"/>
                </a:rPr>
                <a:t>n’en</a:t>
              </a:r>
              <a:r>
                <a:rPr lang="en-US" sz="1600" dirty="0">
                  <a:solidFill>
                    <a:srgbClr val="FFFF00"/>
                  </a:solidFill>
                  <a:latin typeface="Montserrat Light" panose="00000400000000000000" pitchFamily="50" charset="0"/>
                  <a:cs typeface="Lato Light"/>
                </a:rPr>
                <a:t> </a:t>
              </a:r>
              <a:r>
                <a:rPr lang="en-US" sz="1600" dirty="0" err="1">
                  <a:solidFill>
                    <a:srgbClr val="FFFF00"/>
                  </a:solidFill>
                  <a:latin typeface="Montserrat Light" panose="00000400000000000000" pitchFamily="50" charset="0"/>
                  <a:cs typeface="Lato Light"/>
                </a:rPr>
                <a:t>finit</a:t>
              </a:r>
              <a:r>
                <a:rPr lang="en-US" sz="1600" dirty="0">
                  <a:solidFill>
                    <a:srgbClr val="FFFF00"/>
                  </a:solidFill>
                  <a:latin typeface="Montserrat Light" panose="00000400000000000000" pitchFamily="50" charset="0"/>
                  <a:cs typeface="Lato Light"/>
                </a:rPr>
                <a:t> pas </a:t>
              </a:r>
              <a:r>
                <a:rPr lang="en-US" sz="1600" dirty="0" err="1">
                  <a:solidFill>
                    <a:srgbClr val="FFFF00"/>
                  </a:solidFill>
                  <a:latin typeface="Montserrat Light" panose="00000400000000000000" pitchFamily="50" charset="0"/>
                  <a:cs typeface="Lato Light"/>
                </a:rPr>
                <a:t>d’évoluer</a:t>
              </a:r>
              <a:r>
                <a:rPr lang="en-US" sz="1600" dirty="0">
                  <a:solidFill>
                    <a:srgbClr val="FFFF00"/>
                  </a:solidFill>
                  <a:latin typeface="Montserrat Light" panose="00000400000000000000" pitchFamily="50" charset="0"/>
                  <a:cs typeface="Lato Light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1637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CF7C38-7B97-844A-872A-8675D9526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858" y="1573586"/>
            <a:ext cx="6841938" cy="13255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Documents juridiques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A58876-9787-A84A-8422-79EADD9F0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2858" y="3060017"/>
            <a:ext cx="4549589" cy="2438546"/>
          </a:xfrm>
        </p:spPr>
        <p:txBody>
          <a:bodyPr>
            <a:normAutofit/>
          </a:bodyPr>
          <a:lstStyle/>
          <a:p>
            <a:r>
              <a:rPr lang="fr-FR" sz="2100" dirty="0">
                <a:solidFill>
                  <a:srgbClr val="FFFF00"/>
                </a:solidFill>
              </a:rPr>
              <a:t>PRIVACY POLICY</a:t>
            </a:r>
          </a:p>
          <a:p>
            <a:r>
              <a:rPr lang="fr-FR" sz="2100" dirty="0">
                <a:solidFill>
                  <a:srgbClr val="FFFF00"/>
                </a:solidFill>
              </a:rPr>
              <a:t>CONTRAT DE SOUS-TRAITANCE</a:t>
            </a:r>
          </a:p>
          <a:p>
            <a:r>
              <a:rPr lang="fr-FR" sz="2100" dirty="0">
                <a:solidFill>
                  <a:srgbClr val="FFFF00"/>
                </a:solidFill>
              </a:rPr>
              <a:t>CLAUSES DE CONFIDENTIALITÉ</a:t>
            </a:r>
          </a:p>
          <a:p>
            <a:r>
              <a:rPr lang="fr-FR" sz="2100" dirty="0">
                <a:solidFill>
                  <a:srgbClr val="FFFF00"/>
                </a:solidFill>
              </a:rPr>
              <a:t>CHARTE INFORMATIQUE</a:t>
            </a:r>
          </a:p>
          <a:p>
            <a:r>
              <a:rPr lang="fr-FR" sz="2100" dirty="0">
                <a:solidFill>
                  <a:srgbClr val="FFFF00"/>
                </a:solidFill>
              </a:rPr>
              <a:t>DÉCISIONS INTERNES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5F2609-6077-E04A-9904-504494429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50" y="2897422"/>
            <a:ext cx="3578668" cy="2394454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EB35CA-0A21-3B45-A246-A7ADD70D7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300"/>
              </a:spcAft>
            </a:pPr>
            <a:fld id="{A2F17562-10A0-0C4B-8399-F703A7CACF63}" type="slidenum">
              <a:rPr lang="fr-FR" sz="105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300"/>
                </a:spcAft>
              </a:pPr>
              <a:t>26</a:t>
            </a:fld>
            <a:endParaRPr lang="fr-FR" sz="105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88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8FCD6C-A5BE-F64E-84F0-BF5C8C4F3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feature_presentation_15472.mov">
            <a:hlinkClick r:id="" action="ppaction://media"/>
            <a:extLst>
              <a:ext uri="{FF2B5EF4-FFF2-40B4-BE49-F238E27FC236}">
                <a16:creationId xmlns:a16="http://schemas.microsoft.com/office/drawing/2014/main" id="{ED657C38-E1AD-844D-B921-A7F399DD9AD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60246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400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C7B5B69-D536-1744-B152-02E446113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821" y="2321560"/>
            <a:ext cx="5506357" cy="308356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071C9D2-C627-D641-B718-51FF50BE3087}"/>
              </a:ext>
            </a:extLst>
          </p:cNvPr>
          <p:cNvSpPr txBox="1"/>
          <p:nvPr/>
        </p:nvSpPr>
        <p:spPr>
          <a:xfrm>
            <a:off x="3417831" y="701040"/>
            <a:ext cx="46734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rgbClr val="FFFF00"/>
                </a:solidFill>
              </a:rPr>
              <a:t>CE N’EST PAS FINI…</a:t>
            </a:r>
          </a:p>
        </p:txBody>
      </p:sp>
    </p:spTree>
    <p:extLst>
      <p:ext uri="{BB962C8B-B14F-4D97-AF65-F5344CB8AC3E}">
        <p14:creationId xmlns:p14="http://schemas.microsoft.com/office/powerpoint/2010/main" val="2566234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A5B9D8-5BF9-4D4E-B2FB-0BC75923B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AA7E24-4132-144F-BDF1-E9F71B578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0EC8F0-3CF9-4645-BFCD-10E2DF996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0"/>
            <a:ext cx="1225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21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1066AE-67C3-254B-B119-3A9FA2E39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28" y="947738"/>
            <a:ext cx="4593672" cy="4962524"/>
          </a:xfrm>
        </p:spPr>
        <p:txBody>
          <a:bodyPr vert="horz" lIns="45720" tIns="22860" rIns="45720" bIns="22860" rtlCol="0" anchor="ctr">
            <a:normAutofit/>
          </a:bodyPr>
          <a:lstStyle/>
          <a:p>
            <a:pPr algn="ctr" defTabSz="457200"/>
            <a:r>
              <a:rPr lang="en-US" sz="3900" b="1" dirty="0">
                <a:solidFill>
                  <a:srgbClr val="FFFF00"/>
                </a:solidFill>
              </a:rPr>
              <a:t>Principe </a:t>
            </a:r>
            <a:r>
              <a:rPr lang="en-US" sz="3900" b="1" dirty="0" err="1">
                <a:solidFill>
                  <a:srgbClr val="FFFF00"/>
                </a:solidFill>
              </a:rPr>
              <a:t>majeur</a:t>
            </a:r>
            <a:r>
              <a:rPr lang="en-US" sz="3900" b="1" dirty="0">
                <a:solidFill>
                  <a:srgbClr val="FFFF00"/>
                </a:solidFill>
              </a:rPr>
              <a:t>: accountability</a:t>
            </a:r>
            <a:br>
              <a:rPr lang="en-US" sz="3900" dirty="0">
                <a:solidFill>
                  <a:srgbClr val="FFFFFF"/>
                </a:solidFill>
              </a:rPr>
            </a:br>
            <a:r>
              <a:rPr lang="en-US" sz="3900" dirty="0" err="1">
                <a:solidFill>
                  <a:srgbClr val="FFFFFF"/>
                </a:solidFill>
              </a:rPr>
              <a:t>Vous</a:t>
            </a:r>
            <a:r>
              <a:rPr lang="en-US" sz="3900" dirty="0">
                <a:solidFill>
                  <a:srgbClr val="FFFFFF"/>
                </a:solidFill>
              </a:rPr>
              <a:t> </a:t>
            </a:r>
            <a:r>
              <a:rPr lang="en-US" sz="3900" dirty="0" err="1">
                <a:solidFill>
                  <a:srgbClr val="FFFFFF"/>
                </a:solidFill>
              </a:rPr>
              <a:t>devez</a:t>
            </a:r>
            <a:r>
              <a:rPr lang="en-US" sz="3900" dirty="0">
                <a:solidFill>
                  <a:srgbClr val="FFFFFF"/>
                </a:solidFill>
              </a:rPr>
              <a:t> </a:t>
            </a:r>
            <a:r>
              <a:rPr lang="en-US" sz="3900" dirty="0" err="1">
                <a:solidFill>
                  <a:srgbClr val="FFFFFF"/>
                </a:solidFill>
              </a:rPr>
              <a:t>être</a:t>
            </a:r>
            <a:r>
              <a:rPr lang="en-US" sz="3900" dirty="0">
                <a:solidFill>
                  <a:srgbClr val="FFFFFF"/>
                </a:solidFill>
              </a:rPr>
              <a:t> capable de </a:t>
            </a:r>
            <a:r>
              <a:rPr lang="en-US" sz="3900" dirty="0" err="1">
                <a:solidFill>
                  <a:srgbClr val="FFFFFF"/>
                </a:solidFill>
              </a:rPr>
              <a:t>démontrer</a:t>
            </a:r>
            <a:r>
              <a:rPr lang="en-US" sz="3900" dirty="0">
                <a:solidFill>
                  <a:srgbClr val="FFFFFF"/>
                </a:solidFill>
              </a:rPr>
              <a:t> que </a:t>
            </a:r>
            <a:r>
              <a:rPr lang="en-US" sz="3900" dirty="0" err="1">
                <a:solidFill>
                  <a:srgbClr val="FFFFFF"/>
                </a:solidFill>
              </a:rPr>
              <a:t>vous</a:t>
            </a:r>
            <a:r>
              <a:rPr lang="en-US" sz="3900" dirty="0">
                <a:solidFill>
                  <a:srgbClr val="FFFFFF"/>
                </a:solidFill>
              </a:rPr>
              <a:t> </a:t>
            </a:r>
            <a:r>
              <a:rPr lang="en-US" sz="3900" dirty="0" err="1">
                <a:solidFill>
                  <a:srgbClr val="FFFFFF"/>
                </a:solidFill>
              </a:rPr>
              <a:t>êtes</a:t>
            </a:r>
            <a:r>
              <a:rPr lang="en-US" sz="3900" dirty="0">
                <a:solidFill>
                  <a:srgbClr val="FFFFFF"/>
                </a:solidFill>
              </a:rPr>
              <a:t> </a:t>
            </a:r>
            <a:r>
              <a:rPr lang="en-US" sz="3900" dirty="0" err="1">
                <a:solidFill>
                  <a:srgbClr val="FFFFFF"/>
                </a:solidFill>
              </a:rPr>
              <a:t>en</a:t>
            </a:r>
            <a:r>
              <a:rPr lang="en-US" sz="3900" dirty="0">
                <a:solidFill>
                  <a:srgbClr val="FFFFFF"/>
                </a:solidFill>
              </a:rPr>
              <a:t> </a:t>
            </a:r>
            <a:r>
              <a:rPr lang="en-US" sz="3900" dirty="0" err="1">
                <a:solidFill>
                  <a:srgbClr val="FFFFFF"/>
                </a:solidFill>
              </a:rPr>
              <a:t>règle</a:t>
            </a:r>
            <a:r>
              <a:rPr lang="en-US" sz="3900" dirty="0">
                <a:solidFill>
                  <a:srgbClr val="FFFFFF"/>
                </a:solidFill>
              </a:rPr>
              <a:t> par rapport au RGPD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0F6288-4624-0046-9DBB-90C493C0E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367" y="963042"/>
            <a:ext cx="4915159" cy="493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75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8F38C8-13E6-8D41-B4A7-CB0B9081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Si </a:t>
            </a:r>
            <a:r>
              <a:rPr lang="en-US" sz="2600" dirty="0" err="1">
                <a:solidFill>
                  <a:srgbClr val="FFFFFF"/>
                </a:solidFill>
              </a:rPr>
              <a:t>vous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n’avez</a:t>
            </a:r>
            <a:r>
              <a:rPr lang="en-US" sz="2600" dirty="0">
                <a:solidFill>
                  <a:srgbClr val="FFFFFF"/>
                </a:solidFill>
              </a:rPr>
              <a:t> pas encore </a:t>
            </a:r>
            <a:r>
              <a:rPr lang="en-US" sz="2600" dirty="0" err="1">
                <a:solidFill>
                  <a:srgbClr val="FFFFFF"/>
                </a:solidFill>
              </a:rPr>
              <a:t>terminé</a:t>
            </a:r>
            <a:r>
              <a:rPr lang="en-US" sz="2600" dirty="0">
                <a:solidFill>
                  <a:srgbClr val="FFFFFF"/>
                </a:solidFill>
              </a:rPr>
              <a:t>, 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 err="1">
                <a:solidFill>
                  <a:srgbClr val="FFFFFF"/>
                </a:solidFill>
              </a:rPr>
              <a:t>f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inalisez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votre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dossier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E28B424-428D-BA43-BD87-44562312A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378669"/>
            <a:ext cx="7188199" cy="409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75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405064-D1AD-5F4E-B9DF-21A708964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>
                <a:solidFill>
                  <a:srgbClr val="FFFF00"/>
                </a:solidFill>
              </a:rPr>
              <a:t>Feprabel</a:t>
            </a:r>
            <a:r>
              <a:rPr lang="fr-FR" dirty="0">
                <a:solidFill>
                  <a:srgbClr val="FFFF00"/>
                </a:solidFill>
              </a:rPr>
              <a:t> vous propose un DPO </a:t>
            </a:r>
            <a:br>
              <a:rPr lang="fr-FR" dirty="0">
                <a:solidFill>
                  <a:srgbClr val="FFFF00"/>
                </a:solidFill>
              </a:rPr>
            </a:br>
            <a:r>
              <a:rPr lang="fr-FR" dirty="0">
                <a:solidFill>
                  <a:srgbClr val="FFFF00"/>
                </a:solidFill>
              </a:rPr>
              <a:t>qui peut vous aider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755106-4C39-8B43-B9D6-088059E3B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000" y="532235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rgbClr val="FFFF00"/>
                </a:solidFill>
              </a:rPr>
              <a:t>Dirk Joris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396570-00FB-1842-BD74-A8B02EA9C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200025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86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C557B-FC48-4349-BC26-F8ECD70F3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RAPPEL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7C2A2B-760F-8948-BD7C-BF73AAA1A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E428465-15FF-3F4C-B96D-57247191F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84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CC9382-E4E0-094A-B6C1-736206B4C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E49698-4201-CC45-A9D6-B034F119A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EFC582A-5DBF-E34C-A008-A62074F81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74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iphy.mp4" descr="giphy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8DED6A6-B8A5-924D-A457-633B63AD2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5500" y="0"/>
            <a:ext cx="40386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11597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667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34739-3827-924B-8E9D-6D237F26E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2" name="silver_platter_reveal_custom_19266.mov">
            <a:hlinkClick r:id="" action="ppaction://media"/>
            <a:extLst>
              <a:ext uri="{FF2B5EF4-FFF2-40B4-BE49-F238E27FC236}">
                <a16:creationId xmlns:a16="http://schemas.microsoft.com/office/drawing/2014/main" id="{4FC6D265-A770-0140-AFE8-98E5AD34859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58311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RINCIPALE TÂCHE…"/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1849120"/>
          </a:xfrm>
          <a:prstGeom prst="rect">
            <a:avLst/>
          </a:prstGeom>
        </p:spPr>
        <p:txBody>
          <a:bodyPr/>
          <a:lstStyle/>
          <a:p>
            <a:pPr algn="ctr"/>
            <a:r>
              <a:rPr dirty="0"/>
              <a:t> PRINCIPALE TÂCHE</a:t>
            </a:r>
            <a:r>
              <a:rPr lang="fr-FR" dirty="0"/>
              <a:t> </a:t>
            </a:r>
            <a:r>
              <a:rPr dirty="0"/>
              <a:t>DO-CU-MEN-TA-TION</a:t>
            </a:r>
          </a:p>
        </p:txBody>
      </p:sp>
      <p:pic>
        <p:nvPicPr>
          <p:cNvPr id="5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55330" y="3287876"/>
            <a:ext cx="3136900" cy="259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308551"/>
            <a:ext cx="6817360" cy="45494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4666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orld_intro_custom_18762.mov">
            <a:hlinkClick r:id="" action="ppaction://media"/>
            <a:extLst>
              <a:ext uri="{FF2B5EF4-FFF2-40B4-BE49-F238E27FC236}">
                <a16:creationId xmlns:a16="http://schemas.microsoft.com/office/drawing/2014/main" id="{0EC4B8B3-5825-904A-8386-C883694A67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5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324C2D-4380-2C41-A76E-8BBE572FC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Les amendes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B7291C-F444-A94E-978F-0596636D1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79004" cy="4351338"/>
          </a:xfrm>
        </p:spPr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Maximum 4% CA Annuel mondial</a:t>
            </a:r>
          </a:p>
          <a:p>
            <a:r>
              <a:rPr lang="fr-FR" dirty="0">
                <a:solidFill>
                  <a:srgbClr val="FFFF00"/>
                </a:solidFill>
              </a:rPr>
              <a:t>20 Millions €</a:t>
            </a:r>
          </a:p>
          <a:p>
            <a:endParaRPr lang="fr-FR" dirty="0">
              <a:solidFill>
                <a:srgbClr val="FFFF00"/>
              </a:solidFill>
            </a:endParaRPr>
          </a:p>
          <a:p>
            <a:r>
              <a:rPr lang="fr-FR" dirty="0">
                <a:solidFill>
                  <a:srgbClr val="FFFF00"/>
                </a:solidFill>
              </a:rPr>
              <a:t>Quelques exemples:</a:t>
            </a:r>
          </a:p>
          <a:p>
            <a:pPr lvl="1"/>
            <a:r>
              <a:rPr lang="fr-FR" dirty="0">
                <a:solidFill>
                  <a:srgbClr val="FFFF00"/>
                </a:solidFill>
              </a:rPr>
              <a:t>Google 50 millions</a:t>
            </a:r>
          </a:p>
          <a:p>
            <a:pPr lvl="1"/>
            <a:r>
              <a:rPr lang="fr-FR" dirty="0">
                <a:solidFill>
                  <a:srgbClr val="FFFF00"/>
                </a:solidFill>
              </a:rPr>
              <a:t>Hôpital portugais 480.000€</a:t>
            </a:r>
          </a:p>
          <a:p>
            <a:pPr lvl="1"/>
            <a:r>
              <a:rPr lang="fr-FR" dirty="0">
                <a:solidFill>
                  <a:srgbClr val="FFFF00"/>
                </a:solidFill>
              </a:rPr>
              <a:t>Autriche 4.800 caméra de surveillance</a:t>
            </a:r>
          </a:p>
          <a:p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5" name="Image 4" descr="Une image contenant personne, habits, homme&#10;&#10;Description générée automatiquement">
            <a:extLst>
              <a:ext uri="{FF2B5EF4-FFF2-40B4-BE49-F238E27FC236}">
                <a16:creationId xmlns:a16="http://schemas.microsoft.com/office/drawing/2014/main" id="{F9AB5E58-C0C9-C847-92C6-1129E3D9A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892" y="0"/>
            <a:ext cx="4293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38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C2D470-4AD4-3C45-84D0-BF7FFC55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00725F-6162-894E-B775-30592709E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4D04AD-868D-6640-AE6B-E51C6C813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27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16DAA0-9885-114C-954E-12615071A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6C5DD7-A180-7C4B-9FB2-81BFC2C43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BC28AA2-34C4-C641-9831-F485BCA88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70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CB52E-8891-844E-9C2A-C363A3AB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D8E7D-2083-CD4F-A9A4-BEAB57CD0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06906D-19C9-6448-B328-73A10AC2B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E192CF2E-ACFD-BB41-BD58-0CEFD1EAD912}"/>
                  </a:ext>
                </a:extLst>
              </p14:cNvPr>
              <p14:cNvContentPartPr/>
              <p14:nvPr/>
            </p14:nvContentPartPr>
            <p14:xfrm>
              <a:off x="549971" y="6744400"/>
              <a:ext cx="974160" cy="9720"/>
            </p14:xfrm>
          </p:contentPart>
        </mc:Choice>
        <mc:Fallback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E192CF2E-ACFD-BB41-BD58-0CEFD1EAD91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6331" y="6636760"/>
                <a:ext cx="1081800" cy="22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707332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180</Words>
  <Application>Microsoft Macintosh PowerPoint</Application>
  <PresentationFormat>Grand écran</PresentationFormat>
  <Paragraphs>52</Paragraphs>
  <Slides>35</Slides>
  <Notes>1</Notes>
  <HiddenSlides>0</HiddenSlides>
  <MMClips>6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Montserrat</vt:lpstr>
      <vt:lpstr>Montserrat Light</vt:lpstr>
      <vt:lpstr>Thème Office</vt:lpstr>
      <vt:lpstr>Présentation PowerPoint</vt:lpstr>
      <vt:lpstr>Présentation PowerPoint</vt:lpstr>
      <vt:lpstr>Principe majeur: accountability Vous devez être capable de démontrer que vous êtes en règle par rapport au RGPD</vt:lpstr>
      <vt:lpstr> PRINCIPALE TÂCHE DO-CU-MEN-TA-TION</vt:lpstr>
      <vt:lpstr>Présentation PowerPoint</vt:lpstr>
      <vt:lpstr>Les amendes</vt:lpstr>
      <vt:lpstr>Présentation PowerPoint</vt:lpstr>
      <vt:lpstr>Présentation PowerPoint</vt:lpstr>
      <vt:lpstr>Présentation PowerPoint</vt:lpstr>
      <vt:lpstr>Data breach pour  100.000 habitants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RGPD EN BELGIQUE?</vt:lpstr>
      <vt:lpstr>Présentation PowerPoint</vt:lpstr>
      <vt:lpstr>Nouvelle(s) loi(s)</vt:lpstr>
      <vt:lpstr>Présentation PowerPoint</vt:lpstr>
      <vt:lpstr>ET POUR LES COURTIERS  MEMBRES DE FEPRABEL ?</vt:lpstr>
      <vt:lpstr>Présentation PowerPoint</vt:lpstr>
      <vt:lpstr>Facilité : un questionnaire didactique et rédigé en vocabulaire simple</vt:lpstr>
      <vt:lpstr>Présentation PowerPoint</vt:lpstr>
      <vt:lpstr>Dossier GDPR</vt:lpstr>
      <vt:lpstr>Présentation PowerPoint</vt:lpstr>
      <vt:lpstr>Documents juridiques </vt:lpstr>
      <vt:lpstr>Présentation PowerPoint</vt:lpstr>
      <vt:lpstr>Présentation PowerPoint</vt:lpstr>
      <vt:lpstr>Présentation PowerPoint</vt:lpstr>
      <vt:lpstr>Si vous n’avez pas encore terminé,  finalisez votre dossier </vt:lpstr>
      <vt:lpstr>Feprabel vous propose un DPO  qui peut vous aider</vt:lpstr>
      <vt:lpstr>RAPPEL 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Jacques Folon</dc:creator>
  <cp:lastModifiedBy>Jacques Folon</cp:lastModifiedBy>
  <cp:revision>15</cp:revision>
  <dcterms:created xsi:type="dcterms:W3CDTF">2019-04-25T06:43:03Z</dcterms:created>
  <dcterms:modified xsi:type="dcterms:W3CDTF">2019-04-25T09:42:25Z</dcterms:modified>
</cp:coreProperties>
</file>